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0"/>
  </p:notesMasterIdLst>
  <p:handoutMasterIdLst>
    <p:handoutMasterId r:id="rId21"/>
  </p:handoutMasterIdLst>
  <p:sldIdLst>
    <p:sldId id="547" r:id="rId2"/>
    <p:sldId id="550" r:id="rId3"/>
    <p:sldId id="746" r:id="rId4"/>
    <p:sldId id="748" r:id="rId5"/>
    <p:sldId id="777" r:id="rId6"/>
    <p:sldId id="780" r:id="rId7"/>
    <p:sldId id="779" r:id="rId8"/>
    <p:sldId id="778" r:id="rId9"/>
    <p:sldId id="781" r:id="rId10"/>
    <p:sldId id="782" r:id="rId11"/>
    <p:sldId id="786" r:id="rId12"/>
    <p:sldId id="784" r:id="rId13"/>
    <p:sldId id="785" r:id="rId14"/>
    <p:sldId id="562" r:id="rId15"/>
    <p:sldId id="554" r:id="rId16"/>
    <p:sldId id="745" r:id="rId17"/>
    <p:sldId id="552" r:id="rId18"/>
    <p:sldId id="553" r:id="rId1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746"/>
            <p14:sldId id="748"/>
            <p14:sldId id="777"/>
            <p14:sldId id="780"/>
            <p14:sldId id="779"/>
            <p14:sldId id="778"/>
            <p14:sldId id="781"/>
            <p14:sldId id="782"/>
            <p14:sldId id="786"/>
            <p14:sldId id="784"/>
            <p14:sldId id="785"/>
            <p14:sldId id="562"/>
            <p14:sldId id="554"/>
            <p14:sldId id="745"/>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760C6-9005-42D0-9F15-E3CABB6DDDFA}" v="2" dt="2024-09-24T18:15:54.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4" autoAdjust="0"/>
    <p:restoredTop sz="94660"/>
  </p:normalViewPr>
  <p:slideViewPr>
    <p:cSldViewPr>
      <p:cViewPr varScale="1">
        <p:scale>
          <a:sx n="111" d="100"/>
          <a:sy n="111" d="100"/>
        </p:scale>
        <p:origin x="193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3CD760C6-9005-42D0-9F15-E3CABB6DDDFA}"/>
    <pc:docChg chg="custSel modSld">
      <pc:chgData name="Douglas Harder" userId="2b8d8b750cb213a7" providerId="LiveId" clId="{3CD760C6-9005-42D0-9F15-E3CABB6DDDFA}" dt="2024-09-24T18:15:54.174" v="4"/>
      <pc:docMkLst>
        <pc:docMk/>
      </pc:docMkLst>
      <pc:sldChg chg="delSp modSp mod modTransition modAnim">
        <pc:chgData name="Douglas Harder" userId="2b8d8b750cb213a7" providerId="LiveId" clId="{3CD760C6-9005-42D0-9F15-E3CABB6DDDFA}" dt="2024-09-24T18:15:54.174" v="4"/>
        <pc:sldMkLst>
          <pc:docMk/>
          <pc:sldMk cId="1323974343" sldId="547"/>
        </pc:sldMkLst>
        <pc:spChg chg="mod">
          <ac:chgData name="Douglas Harder" userId="2b8d8b750cb213a7" providerId="LiveId" clId="{3CD760C6-9005-42D0-9F15-E3CABB6DDDFA}" dt="2024-09-24T18:15:51.898" v="1" actId="27636"/>
          <ac:spMkLst>
            <pc:docMk/>
            <pc:sldMk cId="1323974343" sldId="547"/>
            <ac:spMk id="2" creationId="{00000000-0000-0000-0000-000000000000}"/>
          </ac:spMkLst>
        </pc:spChg>
        <pc:picChg chg="del">
          <ac:chgData name="Douglas Harder" userId="2b8d8b750cb213a7" providerId="LiveId" clId="{3CD760C6-9005-42D0-9F15-E3CABB6DDDFA}" dt="2024-09-24T18:15:54.174" v="4"/>
          <ac:picMkLst>
            <pc:docMk/>
            <pc:sldMk cId="1323974343" sldId="547"/>
            <ac:picMk id="7" creationId="{00000000-0000-0000-0000-000000000000}"/>
          </ac:picMkLst>
        </pc:picChg>
      </pc:sldChg>
      <pc:sldChg chg="delSp modTransition modAnim">
        <pc:chgData name="Douglas Harder" userId="2b8d8b750cb213a7" providerId="LiveId" clId="{3CD760C6-9005-42D0-9F15-E3CABB6DDDFA}" dt="2024-09-24T18:15:54.174" v="4"/>
        <pc:sldMkLst>
          <pc:docMk/>
          <pc:sldMk cId="3857443704" sldId="550"/>
        </pc:sldMkLst>
        <pc:picChg chg="del">
          <ac:chgData name="Douglas Harder" userId="2b8d8b750cb213a7" providerId="LiveId" clId="{3CD760C6-9005-42D0-9F15-E3CABB6DDDFA}" dt="2024-09-24T18:15:54.174" v="4"/>
          <ac:picMkLst>
            <pc:docMk/>
            <pc:sldMk cId="3857443704" sldId="550"/>
            <ac:picMk id="10" creationId="{00000000-0000-0000-0000-000000000000}"/>
          </ac:picMkLst>
        </pc:picChg>
      </pc:sldChg>
      <pc:sldChg chg="delSp modTransition modAnim">
        <pc:chgData name="Douglas Harder" userId="2b8d8b750cb213a7" providerId="LiveId" clId="{3CD760C6-9005-42D0-9F15-E3CABB6DDDFA}" dt="2024-09-24T18:15:54.174" v="4"/>
        <pc:sldMkLst>
          <pc:docMk/>
          <pc:sldMk cId="3469754058" sldId="552"/>
        </pc:sldMkLst>
        <pc:picChg chg="del">
          <ac:chgData name="Douglas Harder" userId="2b8d8b750cb213a7" providerId="LiveId" clId="{3CD760C6-9005-42D0-9F15-E3CABB6DDDFA}" dt="2024-09-24T18:15:54.174" v="4"/>
          <ac:picMkLst>
            <pc:docMk/>
            <pc:sldMk cId="3469754058" sldId="552"/>
            <ac:picMk id="8" creationId="{00000000-0000-0000-0000-000000000000}"/>
          </ac:picMkLst>
        </pc:picChg>
      </pc:sldChg>
      <pc:sldChg chg="delSp modTransition modAnim">
        <pc:chgData name="Douglas Harder" userId="2b8d8b750cb213a7" providerId="LiveId" clId="{3CD760C6-9005-42D0-9F15-E3CABB6DDDFA}" dt="2024-09-24T18:15:54.174" v="4"/>
        <pc:sldMkLst>
          <pc:docMk/>
          <pc:sldMk cId="844983448" sldId="553"/>
        </pc:sldMkLst>
        <pc:picChg chg="del">
          <ac:chgData name="Douglas Harder" userId="2b8d8b750cb213a7" providerId="LiveId" clId="{3CD760C6-9005-42D0-9F15-E3CABB6DDDFA}" dt="2024-09-24T18:15:54.174" v="4"/>
          <ac:picMkLst>
            <pc:docMk/>
            <pc:sldMk cId="844983448" sldId="553"/>
            <ac:picMk id="7" creationId="{00000000-0000-0000-0000-000000000000}"/>
          </ac:picMkLst>
        </pc:picChg>
      </pc:sldChg>
      <pc:sldChg chg="delSp modTransition modAnim">
        <pc:chgData name="Douglas Harder" userId="2b8d8b750cb213a7" providerId="LiveId" clId="{3CD760C6-9005-42D0-9F15-E3CABB6DDDFA}" dt="2024-09-24T18:15:54.174" v="4"/>
        <pc:sldMkLst>
          <pc:docMk/>
          <pc:sldMk cId="1615438448" sldId="554"/>
        </pc:sldMkLst>
        <pc:picChg chg="del">
          <ac:chgData name="Douglas Harder" userId="2b8d8b750cb213a7" providerId="LiveId" clId="{3CD760C6-9005-42D0-9F15-E3CABB6DDDFA}" dt="2024-09-24T18:15:54.174" v="4"/>
          <ac:picMkLst>
            <pc:docMk/>
            <pc:sldMk cId="1615438448" sldId="554"/>
            <ac:picMk id="7" creationId="{00000000-0000-0000-0000-000000000000}"/>
          </ac:picMkLst>
        </pc:picChg>
      </pc:sldChg>
      <pc:sldChg chg="delSp modTransition modAnim">
        <pc:chgData name="Douglas Harder" userId="2b8d8b750cb213a7" providerId="LiveId" clId="{3CD760C6-9005-42D0-9F15-E3CABB6DDDFA}" dt="2024-09-24T18:15:54.174" v="4"/>
        <pc:sldMkLst>
          <pc:docMk/>
          <pc:sldMk cId="3446543318" sldId="562"/>
        </pc:sldMkLst>
        <pc:picChg chg="del">
          <ac:chgData name="Douglas Harder" userId="2b8d8b750cb213a7" providerId="LiveId" clId="{3CD760C6-9005-42D0-9F15-E3CABB6DDDFA}" dt="2024-09-24T18:15:54.174" v="4"/>
          <ac:picMkLst>
            <pc:docMk/>
            <pc:sldMk cId="3446543318" sldId="562"/>
            <ac:picMk id="12" creationId="{00000000-0000-0000-0000-000000000000}"/>
          </ac:picMkLst>
        </pc:picChg>
      </pc:sldChg>
      <pc:sldChg chg="delSp modTransition modAnim">
        <pc:chgData name="Douglas Harder" userId="2b8d8b750cb213a7" providerId="LiveId" clId="{3CD760C6-9005-42D0-9F15-E3CABB6DDDFA}" dt="2024-09-24T18:15:54.174" v="4"/>
        <pc:sldMkLst>
          <pc:docMk/>
          <pc:sldMk cId="3668347347" sldId="745"/>
        </pc:sldMkLst>
        <pc:picChg chg="del">
          <ac:chgData name="Douglas Harder" userId="2b8d8b750cb213a7" providerId="LiveId" clId="{3CD760C6-9005-42D0-9F15-E3CABB6DDDFA}" dt="2024-09-24T18:15:54.174" v="4"/>
          <ac:picMkLst>
            <pc:docMk/>
            <pc:sldMk cId="3668347347" sldId="745"/>
            <ac:picMk id="7" creationId="{00000000-0000-0000-0000-000000000000}"/>
          </ac:picMkLst>
        </pc:picChg>
      </pc:sldChg>
      <pc:sldChg chg="delSp modTransition modAnim">
        <pc:chgData name="Douglas Harder" userId="2b8d8b750cb213a7" providerId="LiveId" clId="{3CD760C6-9005-42D0-9F15-E3CABB6DDDFA}" dt="2024-09-24T18:15:54.174" v="4"/>
        <pc:sldMkLst>
          <pc:docMk/>
          <pc:sldMk cId="2160021438" sldId="746"/>
        </pc:sldMkLst>
        <pc:picChg chg="del">
          <ac:chgData name="Douglas Harder" userId="2b8d8b750cb213a7" providerId="LiveId" clId="{3CD760C6-9005-42D0-9F15-E3CABB6DDDFA}" dt="2024-09-24T18:15:54.174" v="4"/>
          <ac:picMkLst>
            <pc:docMk/>
            <pc:sldMk cId="2160021438" sldId="746"/>
            <ac:picMk id="11" creationId="{00000000-0000-0000-0000-000000000000}"/>
          </ac:picMkLst>
        </pc:picChg>
      </pc:sldChg>
      <pc:sldChg chg="delSp modTransition modAnim">
        <pc:chgData name="Douglas Harder" userId="2b8d8b750cb213a7" providerId="LiveId" clId="{3CD760C6-9005-42D0-9F15-E3CABB6DDDFA}" dt="2024-09-24T18:15:54.174" v="4"/>
        <pc:sldMkLst>
          <pc:docMk/>
          <pc:sldMk cId="2973737336" sldId="748"/>
        </pc:sldMkLst>
        <pc:picChg chg="del">
          <ac:chgData name="Douglas Harder" userId="2b8d8b750cb213a7" providerId="LiveId" clId="{3CD760C6-9005-42D0-9F15-E3CABB6DDDFA}" dt="2024-09-24T18:15:54.174" v="4"/>
          <ac:picMkLst>
            <pc:docMk/>
            <pc:sldMk cId="2973737336" sldId="748"/>
            <ac:picMk id="11" creationId="{00000000-0000-0000-0000-000000000000}"/>
          </ac:picMkLst>
        </pc:picChg>
      </pc:sldChg>
      <pc:sldChg chg="delSp modTransition modAnim">
        <pc:chgData name="Douglas Harder" userId="2b8d8b750cb213a7" providerId="LiveId" clId="{3CD760C6-9005-42D0-9F15-E3CABB6DDDFA}" dt="2024-09-24T18:15:54.174" v="4"/>
        <pc:sldMkLst>
          <pc:docMk/>
          <pc:sldMk cId="2670807894" sldId="777"/>
        </pc:sldMkLst>
        <pc:picChg chg="del">
          <ac:chgData name="Douglas Harder" userId="2b8d8b750cb213a7" providerId="LiveId" clId="{3CD760C6-9005-42D0-9F15-E3CABB6DDDFA}" dt="2024-09-24T18:15:54.174" v="4"/>
          <ac:picMkLst>
            <pc:docMk/>
            <pc:sldMk cId="2670807894" sldId="777"/>
            <ac:picMk id="5" creationId="{00000000-0000-0000-0000-000000000000}"/>
          </ac:picMkLst>
        </pc:picChg>
      </pc:sldChg>
      <pc:sldChg chg="delSp modTransition modAnim">
        <pc:chgData name="Douglas Harder" userId="2b8d8b750cb213a7" providerId="LiveId" clId="{3CD760C6-9005-42D0-9F15-E3CABB6DDDFA}" dt="2024-09-24T18:15:54.174" v="4"/>
        <pc:sldMkLst>
          <pc:docMk/>
          <pc:sldMk cId="385779554" sldId="778"/>
        </pc:sldMkLst>
        <pc:picChg chg="del">
          <ac:chgData name="Douglas Harder" userId="2b8d8b750cb213a7" providerId="LiveId" clId="{3CD760C6-9005-42D0-9F15-E3CABB6DDDFA}" dt="2024-09-24T18:15:54.174" v="4"/>
          <ac:picMkLst>
            <pc:docMk/>
            <pc:sldMk cId="385779554" sldId="778"/>
            <ac:picMk id="4" creationId="{00000000-0000-0000-0000-000000000000}"/>
          </ac:picMkLst>
        </pc:picChg>
      </pc:sldChg>
      <pc:sldChg chg="delSp modSp mod modTransition modAnim">
        <pc:chgData name="Douglas Harder" userId="2b8d8b750cb213a7" providerId="LiveId" clId="{3CD760C6-9005-42D0-9F15-E3CABB6DDDFA}" dt="2024-09-24T18:15:54.174" v="4"/>
        <pc:sldMkLst>
          <pc:docMk/>
          <pc:sldMk cId="2331106089" sldId="779"/>
        </pc:sldMkLst>
        <pc:spChg chg="mod">
          <ac:chgData name="Douglas Harder" userId="2b8d8b750cb213a7" providerId="LiveId" clId="{3CD760C6-9005-42D0-9F15-E3CABB6DDDFA}" dt="2024-09-24T18:15:51.913" v="3" actId="27636"/>
          <ac:spMkLst>
            <pc:docMk/>
            <pc:sldMk cId="2331106089" sldId="779"/>
            <ac:spMk id="3" creationId="{00000000-0000-0000-0000-000000000000}"/>
          </ac:spMkLst>
        </pc:spChg>
        <pc:picChg chg="del">
          <ac:chgData name="Douglas Harder" userId="2b8d8b750cb213a7" providerId="LiveId" clId="{3CD760C6-9005-42D0-9F15-E3CABB6DDDFA}" dt="2024-09-24T18:15:54.174" v="4"/>
          <ac:picMkLst>
            <pc:docMk/>
            <pc:sldMk cId="2331106089" sldId="779"/>
            <ac:picMk id="5" creationId="{00000000-0000-0000-0000-000000000000}"/>
          </ac:picMkLst>
        </pc:picChg>
      </pc:sldChg>
      <pc:sldChg chg="delSp modSp mod modTransition modAnim">
        <pc:chgData name="Douglas Harder" userId="2b8d8b750cb213a7" providerId="LiveId" clId="{3CD760C6-9005-42D0-9F15-E3CABB6DDDFA}" dt="2024-09-24T18:15:54.174" v="4"/>
        <pc:sldMkLst>
          <pc:docMk/>
          <pc:sldMk cId="515314914" sldId="780"/>
        </pc:sldMkLst>
        <pc:spChg chg="mod">
          <ac:chgData name="Douglas Harder" userId="2b8d8b750cb213a7" providerId="LiveId" clId="{3CD760C6-9005-42D0-9F15-E3CABB6DDDFA}" dt="2024-09-24T18:15:51.898" v="2" actId="27636"/>
          <ac:spMkLst>
            <pc:docMk/>
            <pc:sldMk cId="515314914" sldId="780"/>
            <ac:spMk id="3" creationId="{00000000-0000-0000-0000-000000000000}"/>
          </ac:spMkLst>
        </pc:spChg>
        <pc:picChg chg="del">
          <ac:chgData name="Douglas Harder" userId="2b8d8b750cb213a7" providerId="LiveId" clId="{3CD760C6-9005-42D0-9F15-E3CABB6DDDFA}" dt="2024-09-24T18:15:54.174" v="4"/>
          <ac:picMkLst>
            <pc:docMk/>
            <pc:sldMk cId="515314914" sldId="780"/>
            <ac:picMk id="4" creationId="{00000000-0000-0000-0000-000000000000}"/>
          </ac:picMkLst>
        </pc:picChg>
      </pc:sldChg>
      <pc:sldChg chg="delSp modTransition modAnim">
        <pc:chgData name="Douglas Harder" userId="2b8d8b750cb213a7" providerId="LiveId" clId="{3CD760C6-9005-42D0-9F15-E3CABB6DDDFA}" dt="2024-09-24T18:15:54.174" v="4"/>
        <pc:sldMkLst>
          <pc:docMk/>
          <pc:sldMk cId="3042129657" sldId="781"/>
        </pc:sldMkLst>
        <pc:picChg chg="del">
          <ac:chgData name="Douglas Harder" userId="2b8d8b750cb213a7" providerId="LiveId" clId="{3CD760C6-9005-42D0-9F15-E3CABB6DDDFA}" dt="2024-09-24T18:15:54.174" v="4"/>
          <ac:picMkLst>
            <pc:docMk/>
            <pc:sldMk cId="3042129657" sldId="781"/>
            <ac:picMk id="15" creationId="{00000000-0000-0000-0000-000000000000}"/>
          </ac:picMkLst>
        </pc:picChg>
      </pc:sldChg>
      <pc:sldChg chg="delSp modTransition modAnim">
        <pc:chgData name="Douglas Harder" userId="2b8d8b750cb213a7" providerId="LiveId" clId="{3CD760C6-9005-42D0-9F15-E3CABB6DDDFA}" dt="2024-09-24T18:15:54.174" v="4"/>
        <pc:sldMkLst>
          <pc:docMk/>
          <pc:sldMk cId="3728945902" sldId="782"/>
        </pc:sldMkLst>
        <pc:picChg chg="del">
          <ac:chgData name="Douglas Harder" userId="2b8d8b750cb213a7" providerId="LiveId" clId="{3CD760C6-9005-42D0-9F15-E3CABB6DDDFA}" dt="2024-09-24T18:15:54.174" v="4"/>
          <ac:picMkLst>
            <pc:docMk/>
            <pc:sldMk cId="3728945902" sldId="782"/>
            <ac:picMk id="13" creationId="{00000000-0000-0000-0000-000000000000}"/>
          </ac:picMkLst>
        </pc:picChg>
      </pc:sldChg>
      <pc:sldChg chg="delSp modTransition modAnim">
        <pc:chgData name="Douglas Harder" userId="2b8d8b750cb213a7" providerId="LiveId" clId="{3CD760C6-9005-42D0-9F15-E3CABB6DDDFA}" dt="2024-09-24T18:15:54.174" v="4"/>
        <pc:sldMkLst>
          <pc:docMk/>
          <pc:sldMk cId="525761988" sldId="784"/>
        </pc:sldMkLst>
        <pc:picChg chg="del">
          <ac:chgData name="Douglas Harder" userId="2b8d8b750cb213a7" providerId="LiveId" clId="{3CD760C6-9005-42D0-9F15-E3CABB6DDDFA}" dt="2024-09-24T18:15:54.174" v="4"/>
          <ac:picMkLst>
            <pc:docMk/>
            <pc:sldMk cId="525761988" sldId="784"/>
            <ac:picMk id="4" creationId="{00000000-0000-0000-0000-000000000000}"/>
          </ac:picMkLst>
        </pc:picChg>
      </pc:sldChg>
      <pc:sldChg chg="delSp modTransition modAnim">
        <pc:chgData name="Douglas Harder" userId="2b8d8b750cb213a7" providerId="LiveId" clId="{3CD760C6-9005-42D0-9F15-E3CABB6DDDFA}" dt="2024-09-24T18:15:54.174" v="4"/>
        <pc:sldMkLst>
          <pc:docMk/>
          <pc:sldMk cId="4081017991" sldId="785"/>
        </pc:sldMkLst>
        <pc:picChg chg="del">
          <ac:chgData name="Douglas Harder" userId="2b8d8b750cb213a7" providerId="LiveId" clId="{3CD760C6-9005-42D0-9F15-E3CABB6DDDFA}" dt="2024-09-24T18:15:54.174" v="4"/>
          <ac:picMkLst>
            <pc:docMk/>
            <pc:sldMk cId="4081017991" sldId="785"/>
            <ac:picMk id="4" creationId="{00000000-0000-0000-0000-000000000000}"/>
          </ac:picMkLst>
        </pc:picChg>
      </pc:sldChg>
      <pc:sldChg chg="delSp modTransition modAnim">
        <pc:chgData name="Douglas Harder" userId="2b8d8b750cb213a7" providerId="LiveId" clId="{3CD760C6-9005-42D0-9F15-E3CABB6DDDFA}" dt="2024-09-24T18:15:54.174" v="4"/>
        <pc:sldMkLst>
          <pc:docMk/>
          <pc:sldMk cId="1239750702" sldId="786"/>
        </pc:sldMkLst>
        <pc:picChg chg="del">
          <ac:chgData name="Douglas Harder" userId="2b8d8b750cb213a7" providerId="LiveId" clId="{3CD760C6-9005-42D0-9F15-E3CABB6DDDFA}" dt="2024-09-24T18:15:54.174" v="4"/>
          <ac:picMkLst>
            <pc:docMk/>
            <pc:sldMk cId="1239750702" sldId="786"/>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2024-09-24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9/24/2024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972574"/>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Werner </a:t>
            </a:r>
            <a:r>
              <a:rPr lang="en-US" sz="1100" b="0" kern="0" dirty="0" err="1">
                <a:solidFill>
                  <a:srgbClr val="FFFFFF"/>
                </a:solidFill>
                <a:latin typeface="Georgia" panose="02040502050405020303" pitchFamily="18" charset="0"/>
                <a:ea typeface="ＭＳ Ｐゴシック" charset="-128"/>
                <a:cs typeface="Arial" pitchFamily="34" charset="0"/>
              </a:rPr>
              <a:t>Dietl</a:t>
            </a:r>
            <a:r>
              <a:rPr lang="en-US" sz="1100" b="0" kern="0" dirty="0">
                <a:solidFill>
                  <a:srgbClr val="FFFFFF"/>
                </a:solidFill>
                <a:latin typeface="Georgia" panose="02040502050405020303" pitchFamily="18" charset="0"/>
                <a:ea typeface="ＭＳ Ｐゴシック" charset="-128"/>
                <a:cs typeface="Arial" pitchFamily="34" charset="0"/>
              </a:rPr>
              <a:t>,</a:t>
            </a:r>
            <a:r>
              <a:rPr lang="en-US" sz="1100" b="0" kern="0" baseline="0" dirty="0">
                <a:solidFill>
                  <a:srgbClr val="FFFFFF"/>
                </a:solidFill>
                <a:latin typeface="Georgia" panose="02040502050405020303" pitchFamily="18" charset="0"/>
                <a:ea typeface="ＭＳ Ｐゴシック" charset="-128"/>
                <a:cs typeface="Arial" pitchFamily="34" charset="0"/>
              </a:rPr>
              <a:t> Ph.D.</a:t>
            </a:r>
            <a:endParaRPr lang="en-US" sz="1100" b="0" kern="0" dirty="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2020 by the above.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Logging execution</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6840760" cy="1470025"/>
          </a:xfrm>
        </p:spPr>
        <p:txBody>
          <a:bodyPr>
            <a:normAutofit/>
          </a:bodyPr>
          <a:lstStyle/>
          <a:p>
            <a:r>
              <a:rPr lang="en-CA" dirty="0"/>
              <a:t>Logging execution</a:t>
            </a:r>
            <a:endParaRPr lang="en-CA" sz="2800" dirty="0"/>
          </a:p>
        </p:txBody>
      </p:sp>
    </p:spTree>
    <p:extLst>
      <p:ext uri="{BB962C8B-B14F-4D97-AF65-F5344CB8AC3E}">
        <p14:creationId xmlns:p14="http://schemas.microsoft.com/office/powerpoint/2010/main" val="13239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with high-low</a:t>
            </a:r>
            <a:endParaRPr lang="en-CA" dirty="0"/>
          </a:p>
        </p:txBody>
      </p:sp>
      <p:sp>
        <p:nvSpPr>
          <p:cNvPr id="3" name="Content Placeholder 2"/>
          <p:cNvSpPr>
            <a:spLocks noGrp="1"/>
          </p:cNvSpPr>
          <p:nvPr>
            <p:ph idx="1"/>
          </p:nvPr>
        </p:nvSpPr>
        <p:spPr/>
        <p:txBody>
          <a:bodyPr/>
          <a:lstStyle/>
          <a:p>
            <a:pPr marL="800100" lvl="2" indent="0">
              <a:buNone/>
            </a:pPr>
            <a:r>
              <a:rPr lang="en-US" sz="1600" dirty="0">
                <a:latin typeface="Consolas" panose="020B0609020204030204" pitchFamily="49" charset="0"/>
              </a:rPr>
              <a:t> &gt;&gt;&gt; 30, 35, 32</a:t>
            </a:r>
            <a:endParaRPr lang="en-CA" sz="1600" dirty="0">
              <a:latin typeface="Consolas" panose="020B0609020204030204" pitchFamily="49" charset="0"/>
            </a:endParaRPr>
          </a:p>
          <a:p>
            <a:pPr marL="800100" lvl="2" indent="0">
              <a:buNone/>
            </a:pPr>
            <a:r>
              <a:rPr lang="en-CA" sz="1600" dirty="0">
                <a:latin typeface="Consolas" panose="020B0609020204030204" pitchFamily="49" charset="0"/>
              </a:rPr>
              <a:t>My guess is 32</a:t>
            </a:r>
          </a:p>
          <a:p>
            <a:pPr marL="800100" lvl="2" indent="0">
              <a:buNone/>
            </a:pPr>
            <a:r>
              <a:rPr lang="en-CA" sz="1600" dirty="0">
                <a:latin typeface="Consolas" panose="020B0609020204030204" pitchFamily="49" charset="0"/>
              </a:rPr>
              <a:t>Is my guess low (l), correct (c) or high (h)?</a:t>
            </a:r>
          </a:p>
          <a:p>
            <a:pPr marL="800100" lvl="2" indent="0">
              <a:buNone/>
            </a:pPr>
            <a:r>
              <a:rPr lang="en-CA" sz="1600" dirty="0">
                <a:latin typeface="Consolas" panose="020B0609020204030204" pitchFamily="49" charset="0"/>
              </a:rPr>
              <a:t> &gt;&gt;&gt; 33, 35, 33</a:t>
            </a:r>
          </a:p>
          <a:p>
            <a:pPr marL="800100" lvl="2" indent="0">
              <a:buNone/>
            </a:pPr>
            <a:r>
              <a:rPr lang="en-CA" sz="1600" dirty="0">
                <a:latin typeface="Consolas" panose="020B0609020204030204" pitchFamily="49" charset="0"/>
              </a:rPr>
              <a:t>My guess is 33</a:t>
            </a:r>
          </a:p>
          <a:p>
            <a:pPr marL="800100" lvl="2" indent="0">
              <a:buNone/>
            </a:pPr>
            <a:r>
              <a:rPr lang="en-CA" sz="1600" dirty="0">
                <a:latin typeface="Consolas" panose="020B0609020204030204" pitchFamily="49" charset="0"/>
              </a:rPr>
              <a:t>Is my guess low (l), correct (c) or high (h)?</a:t>
            </a:r>
          </a:p>
          <a:p>
            <a:pPr marL="800100" lvl="2" indent="0">
              <a:buNone/>
            </a:pPr>
            <a:r>
              <a:rPr lang="en-US" sz="1600" dirty="0">
                <a:latin typeface="Consolas" panose="020B0609020204030204" pitchFamily="49" charset="0"/>
              </a:rPr>
              <a:t> &gt;&gt;&gt; 34, 35, 34</a:t>
            </a:r>
            <a:endParaRPr lang="en-CA" sz="1600" dirty="0">
              <a:latin typeface="Consolas" panose="020B0609020204030204" pitchFamily="49" charset="0"/>
            </a:endParaRPr>
          </a:p>
          <a:p>
            <a:pPr marL="800100" lvl="2" indent="0">
              <a:buNone/>
            </a:pPr>
            <a:r>
              <a:rPr lang="en-CA" sz="1600" dirty="0">
                <a:latin typeface="Consolas" panose="020B0609020204030204" pitchFamily="49" charset="0"/>
              </a:rPr>
              <a:t>My guess is 34</a:t>
            </a:r>
          </a:p>
          <a:p>
            <a:pPr marL="800100" lvl="2" indent="0">
              <a:buNone/>
            </a:pPr>
            <a:r>
              <a:rPr lang="en-CA" sz="1600" dirty="0">
                <a:latin typeface="Consolas" panose="020B0609020204030204" pitchFamily="49" charset="0"/>
              </a:rPr>
              <a:t>Is my guess low (l), correct (c) or high (h)?</a:t>
            </a:r>
          </a:p>
          <a:p>
            <a:pPr marL="800100" lvl="2" indent="0">
              <a:buNone/>
            </a:pPr>
            <a:r>
              <a:rPr lang="en-US" sz="1600" dirty="0">
                <a:latin typeface="Consolas" panose="020B0609020204030204" pitchFamily="49" charset="0"/>
              </a:rPr>
              <a:t> &gt;&gt;&gt; 35, 35, 34</a:t>
            </a:r>
            <a:endParaRPr lang="en-CA" sz="1600" dirty="0">
              <a:latin typeface="Consolas" panose="020B0609020204030204" pitchFamily="49" charset="0"/>
            </a:endParaRPr>
          </a:p>
          <a:p>
            <a:pPr marL="800100" lvl="2" indent="0">
              <a:buNone/>
            </a:pPr>
            <a:r>
              <a:rPr lang="en-CA" sz="1600" dirty="0">
                <a:latin typeface="Consolas" panose="020B0609020204030204" pitchFamily="49" charset="0"/>
              </a:rPr>
              <a:t>My guess is 34</a:t>
            </a:r>
          </a:p>
          <a:p>
            <a:pPr marL="800100" lvl="2" indent="0">
              <a:buNone/>
            </a:pPr>
            <a:r>
              <a:rPr lang="en-CA" sz="1600" dirty="0">
                <a:latin typeface="Consolas" panose="020B0609020204030204" pitchFamily="49" charset="0"/>
              </a:rPr>
              <a:t>Is my guess low (-1), correct (0) or high (1)?</a:t>
            </a:r>
          </a:p>
        </p:txBody>
      </p:sp>
      <p:sp>
        <p:nvSpPr>
          <p:cNvPr id="9" name="Rectangle 8"/>
          <p:cNvSpPr/>
          <p:nvPr/>
        </p:nvSpPr>
        <p:spPr>
          <a:xfrm>
            <a:off x="6361314" y="3079560"/>
            <a:ext cx="296876" cy="338554"/>
          </a:xfrm>
          <a:prstGeom prst="rect">
            <a:avLst/>
          </a:prstGeom>
        </p:spPr>
        <p:txBody>
          <a:bodyPr wrap="none">
            <a:spAutoFit/>
          </a:bodyPr>
          <a:lstStyle/>
          <a:p>
            <a:r>
              <a:rPr lang="en-CA" sz="1600" dirty="0">
                <a:latin typeface="Consolas" panose="020B0609020204030204" pitchFamily="49" charset="0"/>
              </a:rPr>
              <a:t>l</a:t>
            </a:r>
            <a:endParaRPr lang="en-CA" sz="1600" dirty="0"/>
          </a:p>
        </p:txBody>
      </p:sp>
      <p:sp>
        <p:nvSpPr>
          <p:cNvPr id="10" name="Rectangle 9"/>
          <p:cNvSpPr/>
          <p:nvPr/>
        </p:nvSpPr>
        <p:spPr>
          <a:xfrm>
            <a:off x="6361314" y="3954542"/>
            <a:ext cx="296876" cy="338554"/>
          </a:xfrm>
          <a:prstGeom prst="rect">
            <a:avLst/>
          </a:prstGeom>
        </p:spPr>
        <p:txBody>
          <a:bodyPr wrap="none">
            <a:spAutoFit/>
          </a:bodyPr>
          <a:lstStyle/>
          <a:p>
            <a:r>
              <a:rPr lang="en-CA" sz="1600" dirty="0">
                <a:latin typeface="Consolas" panose="020B0609020204030204" pitchFamily="49" charset="0"/>
              </a:rPr>
              <a:t>l</a:t>
            </a:r>
            <a:endParaRPr lang="en-CA" sz="1600" dirty="0"/>
          </a:p>
        </p:txBody>
      </p:sp>
      <p:sp>
        <p:nvSpPr>
          <p:cNvPr id="12" name="Rectangle 11"/>
          <p:cNvSpPr/>
          <p:nvPr/>
        </p:nvSpPr>
        <p:spPr>
          <a:xfrm>
            <a:off x="6361314" y="2204578"/>
            <a:ext cx="296876" cy="338554"/>
          </a:xfrm>
          <a:prstGeom prst="rect">
            <a:avLst/>
          </a:prstGeom>
        </p:spPr>
        <p:txBody>
          <a:bodyPr wrap="none">
            <a:spAutoFit/>
          </a:bodyPr>
          <a:lstStyle/>
          <a:p>
            <a:r>
              <a:rPr lang="en-CA" sz="1600" dirty="0">
                <a:latin typeface="Consolas" panose="020B0609020204030204" pitchFamily="49" charset="0"/>
              </a:rPr>
              <a:t>l</a:t>
            </a:r>
            <a:endParaRPr lang="en-CA" sz="1600" dirty="0"/>
          </a:p>
        </p:txBody>
      </p:sp>
    </p:spTree>
    <p:custDataLst>
      <p:tags r:id="rId1"/>
    </p:custDataLst>
    <p:extLst>
      <p:ext uri="{BB962C8B-B14F-4D97-AF65-F5344CB8AC3E}">
        <p14:creationId xmlns:p14="http://schemas.microsoft.com/office/powerpoint/2010/main" val="37289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with high-low</a:t>
            </a:r>
            <a:endParaRPr lang="en-CA" dirty="0"/>
          </a:p>
        </p:txBody>
      </p:sp>
      <p:sp>
        <p:nvSpPr>
          <p:cNvPr id="3" name="Content Placeholder 2"/>
          <p:cNvSpPr>
            <a:spLocks noGrp="1"/>
          </p:cNvSpPr>
          <p:nvPr>
            <p:ph idx="1"/>
          </p:nvPr>
        </p:nvSpPr>
        <p:spPr/>
        <p:txBody>
          <a:bodyPr/>
          <a:lstStyle/>
          <a:p>
            <a:r>
              <a:rPr lang="en-US" dirty="0"/>
              <a:t>You determine the problem is with the guess:</a:t>
            </a:r>
          </a:p>
          <a:p>
            <a:pPr marL="0" indent="0">
              <a:buNone/>
            </a:pPr>
            <a:r>
              <a:rPr lang="en-US" dirty="0">
                <a:latin typeface="Consolas" panose="020B0609020204030204" pitchFamily="49" charset="0"/>
              </a:rPr>
              <a:t>		 </a:t>
            </a:r>
            <a:r>
              <a:rPr lang="en-US" dirty="0" err="1">
                <a:latin typeface="Consolas" panose="020B0609020204030204" pitchFamily="49" charset="0"/>
              </a:rPr>
              <a:t>int</a:t>
            </a:r>
            <a:r>
              <a:rPr lang="en-US" dirty="0">
                <a:latin typeface="Consolas" panose="020B0609020204030204" pitchFamily="49" charset="0"/>
              </a:rPr>
              <a:t> guess{ lo/2 + hi/2 };</a:t>
            </a:r>
          </a:p>
          <a:p>
            <a:pPr marL="0" indent="0">
              <a:buNone/>
            </a:pPr>
            <a:endParaRPr lang="en-US" dirty="0">
              <a:latin typeface="Consolas" panose="020B0609020204030204" pitchFamily="49" charset="0"/>
            </a:endParaRPr>
          </a:p>
          <a:p>
            <a:r>
              <a:rPr lang="en-US" dirty="0"/>
              <a:t>You remember that division truncates,</a:t>
            </a:r>
          </a:p>
          <a:p>
            <a:pPr marL="0" indent="0">
              <a:buNone/>
            </a:pPr>
            <a:r>
              <a:rPr lang="en-US" dirty="0"/>
              <a:t>	so </a:t>
            </a:r>
            <a:r>
              <a:rPr lang="en-US" dirty="0">
                <a:latin typeface="Consolas" panose="020B0609020204030204" pitchFamily="49" charset="0"/>
              </a:rPr>
              <a:t>35/2 + 35/2 </a:t>
            </a:r>
            <a:r>
              <a:rPr lang="en-US" dirty="0"/>
              <a:t>evaluates to </a:t>
            </a:r>
            <a:r>
              <a:rPr lang="en-US" dirty="0">
                <a:latin typeface="Consolas" panose="020B0609020204030204" pitchFamily="49" charset="0"/>
              </a:rPr>
              <a:t>17 + 17</a:t>
            </a:r>
            <a:r>
              <a:rPr lang="en-US" dirty="0"/>
              <a:t> which equals </a:t>
            </a:r>
            <a:r>
              <a:rPr lang="en-US" dirty="0">
                <a:latin typeface="Consolas" panose="020B0609020204030204" pitchFamily="49" charset="0"/>
              </a:rPr>
              <a:t>34</a:t>
            </a:r>
          </a:p>
          <a:p>
            <a:pPr marL="0" indent="0">
              <a:buNone/>
            </a:pPr>
            <a:endParaRPr lang="en-US" dirty="0"/>
          </a:p>
          <a:p>
            <a:r>
              <a:rPr lang="en-US" dirty="0"/>
              <a:t>You try the following, instead:</a:t>
            </a:r>
          </a:p>
          <a:p>
            <a:pPr marL="0" indent="0">
              <a:buNone/>
            </a:pPr>
            <a:r>
              <a:rPr lang="en-US" dirty="0">
                <a:latin typeface="Consolas" panose="020B0609020204030204" pitchFamily="49" charset="0"/>
              </a:rPr>
              <a:t>		 </a:t>
            </a:r>
            <a:r>
              <a:rPr lang="en-US" dirty="0" err="1">
                <a:latin typeface="Consolas" panose="020B0609020204030204" pitchFamily="49" charset="0"/>
              </a:rPr>
              <a:t>int</a:t>
            </a:r>
            <a:r>
              <a:rPr lang="en-US" dirty="0">
                <a:latin typeface="Consolas" panose="020B0609020204030204" pitchFamily="49" charset="0"/>
              </a:rPr>
              <a:t> guess{ (lo + hi)/2 };</a:t>
            </a: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123975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logging</a:t>
            </a:r>
            <a:endParaRPr lang="en-CA" dirty="0"/>
          </a:p>
        </p:txBody>
      </p:sp>
      <p:sp>
        <p:nvSpPr>
          <p:cNvPr id="3" name="Content Placeholder 2"/>
          <p:cNvSpPr>
            <a:spLocks noGrp="1"/>
          </p:cNvSpPr>
          <p:nvPr>
            <p:ph idx="1"/>
          </p:nvPr>
        </p:nvSpPr>
        <p:spPr/>
        <p:txBody>
          <a:bodyPr/>
          <a:lstStyle/>
          <a:p>
            <a:r>
              <a:rPr lang="en-US" dirty="0"/>
              <a:t>Using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a:t>
            </a:r>
            <a:r>
              <a:rPr lang="en-US" dirty="0"/>
              <a:t>or logging is a simple debugging technique</a:t>
            </a:r>
          </a:p>
          <a:p>
            <a:pPr lvl="1"/>
            <a:r>
              <a:rPr lang="en-US" dirty="0"/>
              <a:t>It is fast and dirty</a:t>
            </a:r>
          </a:p>
          <a:p>
            <a:pPr lvl="1"/>
            <a:r>
              <a:rPr lang="en-US" dirty="0"/>
              <a:t>However, it will be more difficult to find more complex bugs</a:t>
            </a:r>
          </a:p>
          <a:p>
            <a:pPr lvl="2"/>
            <a:r>
              <a:rPr lang="en-US" dirty="0"/>
              <a:t>If you don’t know where the issue is,</a:t>
            </a:r>
          </a:p>
          <a:p>
            <a:pPr marL="857250" lvl="2" indent="0">
              <a:buNone/>
            </a:pPr>
            <a:r>
              <a:rPr lang="en-US" dirty="0"/>
              <a:t>		you may end up with dozens of print statements</a:t>
            </a:r>
          </a:p>
          <a:p>
            <a:pPr lvl="1" algn="l"/>
            <a:r>
              <a:rPr lang="en-US" dirty="0"/>
              <a:t>You must remember to comment out or delete all such logging statements prior to submitting your code</a:t>
            </a:r>
          </a:p>
          <a:p>
            <a:pPr lvl="2"/>
            <a:r>
              <a:rPr lang="en-US" dirty="0"/>
              <a:t>Otherwise, it will likely fail</a:t>
            </a:r>
            <a:endParaRPr lang="en-CA" dirty="0"/>
          </a:p>
        </p:txBody>
      </p:sp>
    </p:spTree>
    <p:custDataLst>
      <p:tags r:id="rId1"/>
    </p:custDataLst>
    <p:extLst>
      <p:ext uri="{BB962C8B-B14F-4D97-AF65-F5344CB8AC3E}">
        <p14:creationId xmlns:p14="http://schemas.microsoft.com/office/powerpoint/2010/main" val="52576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logging</a:t>
            </a:r>
            <a:endParaRPr lang="en-CA" dirty="0"/>
          </a:p>
        </p:txBody>
      </p:sp>
      <p:sp>
        <p:nvSpPr>
          <p:cNvPr id="3" name="Content Placeholder 2"/>
          <p:cNvSpPr>
            <a:spLocks noGrp="1"/>
          </p:cNvSpPr>
          <p:nvPr>
            <p:ph idx="1"/>
          </p:nvPr>
        </p:nvSpPr>
        <p:spPr/>
        <p:txBody>
          <a:bodyPr/>
          <a:lstStyle/>
          <a:p>
            <a:r>
              <a:rPr lang="en-US" dirty="0"/>
              <a:t>Logging is used in industry</a:t>
            </a:r>
          </a:p>
          <a:p>
            <a:pPr lvl="1"/>
            <a:r>
              <a:rPr lang="en-US" dirty="0"/>
              <a:t>Many applications keep a log file</a:t>
            </a:r>
          </a:p>
          <a:p>
            <a:pPr lvl="1"/>
            <a:r>
              <a:rPr lang="en-US" dirty="0"/>
              <a:t>That log file contains data from the execution of the application</a:t>
            </a:r>
          </a:p>
          <a:p>
            <a:pPr lvl="1"/>
            <a:r>
              <a:rPr lang="en-US" dirty="0"/>
              <a:t>If the user submits a bug report,</a:t>
            </a:r>
          </a:p>
          <a:p>
            <a:pPr marL="457200" lvl="1" indent="0">
              <a:buNone/>
            </a:pPr>
            <a:r>
              <a:rPr lang="en-US" dirty="0"/>
              <a:t>	the log file can be examined to help track down the bug</a:t>
            </a:r>
          </a:p>
          <a:p>
            <a:pPr lvl="1"/>
            <a:r>
              <a:rPr lang="en-US" dirty="0"/>
              <a:t>Of course</a:t>
            </a:r>
          </a:p>
          <a:p>
            <a:pPr lvl="2"/>
            <a:r>
              <a:rPr lang="en-US" dirty="0"/>
              <a:t>If you don’t log the right variables, this will not help</a:t>
            </a:r>
          </a:p>
          <a:p>
            <a:pPr lvl="2"/>
            <a:r>
              <a:rPr lang="en-US" dirty="0"/>
              <a:t>If you log too much information,</a:t>
            </a:r>
          </a:p>
          <a:p>
            <a:pPr marL="914400" lvl="2" indent="0">
              <a:buNone/>
            </a:pPr>
            <a:r>
              <a:rPr lang="en-US" dirty="0"/>
              <a:t>	this will use up the user’s memory</a:t>
            </a:r>
            <a:endParaRPr lang="en-CA" dirty="0"/>
          </a:p>
        </p:txBody>
      </p:sp>
    </p:spTree>
    <p:custDataLst>
      <p:tags r:id="rId1"/>
    </p:custDataLst>
    <p:extLst>
      <p:ext uri="{BB962C8B-B14F-4D97-AF65-F5344CB8AC3E}">
        <p14:creationId xmlns:p14="http://schemas.microsoft.com/office/powerpoint/2010/main" val="40810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US" dirty="0"/>
              <a:t>Have an idea of how to debug using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endParaRPr lang="en-US" dirty="0">
              <a:latin typeface="Consolas" panose="020B0609020204030204" pitchFamily="49" charset="0"/>
            </a:endParaRPr>
          </a:p>
          <a:p>
            <a:pPr lvl="1"/>
            <a:r>
              <a:rPr lang="en-US" dirty="0"/>
              <a:t>Understand this will work to find simple bugs</a:t>
            </a:r>
          </a:p>
          <a:p>
            <a:pPr lvl="2"/>
            <a:r>
              <a:rPr lang="en-US" dirty="0"/>
              <a:t>It is even used in industry</a:t>
            </a:r>
          </a:p>
          <a:p>
            <a:pPr lvl="1"/>
            <a:r>
              <a:rPr lang="en-US" dirty="0"/>
              <a:t>Understand it may be less optimal to find complex or subtle bugs</a:t>
            </a:r>
          </a:p>
          <a:p>
            <a:pPr lvl="2"/>
            <a:r>
              <a:rPr lang="en-US" dirty="0"/>
              <a:t>If you don’t what to print, it doesn’t help</a:t>
            </a:r>
          </a:p>
          <a:p>
            <a:pPr lvl="2"/>
            <a:r>
              <a:rPr lang="en-US" dirty="0"/>
              <a:t>You end up printing everything…</a:t>
            </a:r>
          </a:p>
        </p:txBody>
      </p:sp>
    </p:spTree>
    <p:extLst>
      <p:ext uri="{BB962C8B-B14F-4D97-AF65-F5344CB8AC3E}">
        <p14:creationId xmlns:p14="http://schemas.microsoft.com/office/powerpoint/2010/main" val="344654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US" sz="1800" dirty="0"/>
              <a:t>[1]	Wikipedia:</a:t>
            </a:r>
          </a:p>
          <a:p>
            <a:pPr marL="0" indent="0">
              <a:buNone/>
            </a:pPr>
            <a:r>
              <a:rPr lang="en-US" sz="1800" dirty="0"/>
              <a:t> 	https://en.wikipedia.org/wiki/Log_file#Event_logs</a:t>
            </a:r>
          </a:p>
          <a:p>
            <a:pPr marL="0" indent="0">
              <a:buNone/>
            </a:pPr>
            <a:endParaRPr lang="en-CA" sz="1800" dirty="0"/>
          </a:p>
        </p:txBody>
      </p:sp>
    </p:spTree>
    <p:extLst>
      <p:ext uri="{BB962C8B-B14F-4D97-AF65-F5344CB8AC3E}">
        <p14:creationId xmlns:p14="http://schemas.microsoft.com/office/powerpoint/2010/main" val="161543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CA" sz="1800" dirty="0"/>
              <a:t>None so far.</a:t>
            </a:r>
          </a:p>
        </p:txBody>
      </p:sp>
    </p:spTree>
    <p:extLst>
      <p:ext uri="{BB962C8B-B14F-4D97-AF65-F5344CB8AC3E}">
        <p14:creationId xmlns:p14="http://schemas.microsoft.com/office/powerpoint/2010/main" val="3668347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This is the fifth in a sequence of six topics on</a:t>
            </a:r>
          </a:p>
          <a:p>
            <a:pPr lvl="1"/>
            <a:r>
              <a:rPr lang="en-US" dirty="0"/>
              <a:t>C assertions</a:t>
            </a:r>
          </a:p>
          <a:p>
            <a:pPr lvl="1"/>
            <a:r>
              <a:rPr lang="en-US" dirty="0"/>
              <a:t>Code development strategies</a:t>
            </a:r>
          </a:p>
          <a:p>
            <a:pPr lvl="1"/>
            <a:r>
              <a:rPr lang="en-US" dirty="0"/>
              <a:t>Testing</a:t>
            </a:r>
          </a:p>
          <a:p>
            <a:pPr lvl="1"/>
            <a:r>
              <a:rPr lang="en-US" dirty="0"/>
              <a:t>Commenting your code</a:t>
            </a:r>
          </a:p>
          <a:p>
            <a:pPr lvl="1"/>
            <a:r>
              <a:rPr lang="en-US" dirty="0"/>
              <a:t>Using print statements for debugging</a:t>
            </a:r>
          </a:p>
          <a:p>
            <a:pPr lvl="1"/>
            <a:r>
              <a:rPr lang="en-US" dirty="0"/>
              <a:t>Using tracing for debugging</a:t>
            </a:r>
          </a:p>
          <a:p>
            <a:pPr lvl="1"/>
            <a:endParaRPr lang="en-US" dirty="0"/>
          </a:p>
          <a:p>
            <a:pPr lvl="1"/>
            <a:endParaRPr lang="en-CA" dirty="0"/>
          </a:p>
        </p:txBody>
      </p:sp>
    </p:spTree>
    <p:extLst>
      <p:ext uri="{BB962C8B-B14F-4D97-AF65-F5344CB8AC3E}">
        <p14:creationId xmlns:p14="http://schemas.microsoft.com/office/powerpoint/2010/main" val="385744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topic, we will:</a:t>
            </a:r>
          </a:p>
          <a:p>
            <a:pPr lvl="1"/>
            <a:r>
              <a:rPr lang="en-US" dirty="0"/>
              <a:t>Describe the purpose of logging</a:t>
            </a:r>
          </a:p>
          <a:p>
            <a:pPr lvl="1"/>
            <a:r>
              <a:rPr lang="en-US" dirty="0"/>
              <a:t>Consider how it can be used for debugging</a:t>
            </a:r>
          </a:p>
          <a:p>
            <a:pPr lvl="1"/>
            <a:r>
              <a:rPr lang="en-US" dirty="0"/>
              <a:t>Explain its limitations</a:t>
            </a:r>
          </a:p>
        </p:txBody>
      </p:sp>
    </p:spTree>
    <p:extLst>
      <p:ext uri="{BB962C8B-B14F-4D97-AF65-F5344CB8AC3E}">
        <p14:creationId xmlns:p14="http://schemas.microsoft.com/office/powerpoint/2010/main" val="216002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logging</a:t>
            </a:r>
            <a:endParaRPr lang="en-CA" dirty="0"/>
          </a:p>
        </p:txBody>
      </p:sp>
      <p:sp>
        <p:nvSpPr>
          <p:cNvPr id="3" name="Content Placeholder 2"/>
          <p:cNvSpPr>
            <a:spLocks noGrp="1"/>
          </p:cNvSpPr>
          <p:nvPr>
            <p:ph idx="1"/>
          </p:nvPr>
        </p:nvSpPr>
        <p:spPr/>
        <p:txBody>
          <a:bodyPr/>
          <a:lstStyle/>
          <a:p>
            <a:r>
              <a:rPr lang="en-US" dirty="0"/>
              <a:t>You’ve written a function, it compiles, and…</a:t>
            </a:r>
          </a:p>
          <a:p>
            <a:pPr marL="0" indent="0">
              <a:buNone/>
            </a:pPr>
            <a:r>
              <a:rPr lang="en-US" dirty="0"/>
              <a:t>	…it doesn’t work</a:t>
            </a:r>
          </a:p>
          <a:p>
            <a:pPr lvl="1"/>
            <a:r>
              <a:rPr lang="en-US" dirty="0"/>
              <a:t>The easiest step is to log your code with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endParaRPr lang="en-US" dirty="0">
              <a:latin typeface="Consolas" panose="020B0609020204030204" pitchFamily="49" charset="0"/>
            </a:endParaRPr>
          </a:p>
        </p:txBody>
      </p:sp>
    </p:spTree>
    <p:custDataLst>
      <p:tags r:id="rId1"/>
    </p:custDataLst>
    <p:extLst>
      <p:ext uri="{BB962C8B-B14F-4D97-AF65-F5344CB8AC3E}">
        <p14:creationId xmlns:p14="http://schemas.microsoft.com/office/powerpoint/2010/main" val="297373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with high-low</a:t>
            </a:r>
            <a:endParaRPr lang="en-CA" dirty="0"/>
          </a:p>
        </p:txBody>
      </p:sp>
      <p:sp>
        <p:nvSpPr>
          <p:cNvPr id="3" name="Content Placeholder 2"/>
          <p:cNvSpPr>
            <a:spLocks noGrp="1"/>
          </p:cNvSpPr>
          <p:nvPr>
            <p:ph idx="1"/>
          </p:nvPr>
        </p:nvSpPr>
        <p:spPr/>
        <p:txBody>
          <a:bodyPr/>
          <a:lstStyle/>
          <a:p>
            <a:r>
              <a:rPr lang="en-US" dirty="0"/>
              <a:t>Here is a version of the high-low game where the computer plays:</a:t>
            </a:r>
          </a:p>
          <a:p>
            <a:pPr marL="800100" lvl="2" indent="0">
              <a:buNone/>
            </a:pPr>
            <a:r>
              <a:rPr lang="en-US" sz="1400" dirty="0">
                <a:latin typeface="Consolas" panose="020B0609020204030204" pitchFamily="49" charset="0"/>
              </a:rPr>
              <a:t>void </a:t>
            </a:r>
            <a:r>
              <a:rPr lang="en-US" sz="1400" dirty="0" err="1">
                <a:latin typeface="Consolas" panose="020B0609020204030204" pitchFamily="49" charset="0"/>
              </a:rPr>
              <a:t>high_low</a:t>
            </a:r>
            <a:r>
              <a:rPr lang="en-US" sz="1400" dirty="0">
                <a:latin typeface="Consolas" panose="020B0609020204030204" pitchFamily="49" charset="0"/>
              </a:rPr>
              <a:t>() {</a:t>
            </a: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int</a:t>
            </a:r>
            <a:r>
              <a:rPr lang="en-US" sz="1400" dirty="0">
                <a:latin typeface="Consolas" panose="020B0609020204030204" pitchFamily="49" charset="0"/>
              </a:rPr>
              <a:t> lo{1};</a:t>
            </a: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int</a:t>
            </a:r>
            <a:r>
              <a:rPr lang="en-US" sz="1400" dirty="0">
                <a:latin typeface="Consolas" panose="020B0609020204030204" pitchFamily="49" charset="0"/>
              </a:rPr>
              <a:t> hi{100};</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while ( true ) {</a:t>
            </a: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int</a:t>
            </a:r>
            <a:r>
              <a:rPr lang="en-US" sz="1400" dirty="0">
                <a:latin typeface="Consolas" panose="020B0609020204030204" pitchFamily="49" charset="0"/>
              </a:rPr>
              <a:t> guess{ lo/2 + hi/2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"My guess is " &lt;&lt; guess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"Is my guess low (l), correct (c) or high (h)? ";</a:t>
            </a:r>
          </a:p>
          <a:p>
            <a:pPr marL="800100" lvl="2" indent="0">
              <a:buNone/>
            </a:pPr>
            <a:r>
              <a:rPr lang="en-US" sz="1400" dirty="0">
                <a:latin typeface="Consolas" panose="020B0609020204030204" pitchFamily="49" charset="0"/>
              </a:rPr>
              <a:t>        char correctness{};</a:t>
            </a: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cin</a:t>
            </a:r>
            <a:r>
              <a:rPr lang="en-US" sz="1400" dirty="0">
                <a:latin typeface="Consolas" panose="020B0609020204030204" pitchFamily="49" charset="0"/>
              </a:rPr>
              <a:t> &gt;&gt; correctness;</a:t>
            </a:r>
          </a:p>
        </p:txBody>
      </p:sp>
    </p:spTree>
    <p:custDataLst>
      <p:tags r:id="rId1"/>
    </p:custDataLst>
    <p:extLst>
      <p:ext uri="{BB962C8B-B14F-4D97-AF65-F5344CB8AC3E}">
        <p14:creationId xmlns:p14="http://schemas.microsoft.com/office/powerpoint/2010/main" val="267080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with high-low</a:t>
            </a:r>
            <a:endParaRPr lang="en-CA" dirty="0"/>
          </a:p>
        </p:txBody>
      </p:sp>
      <p:sp>
        <p:nvSpPr>
          <p:cNvPr id="3" name="Content Placeholder 2"/>
          <p:cNvSpPr>
            <a:spLocks noGrp="1"/>
          </p:cNvSpPr>
          <p:nvPr>
            <p:ph idx="1"/>
          </p:nvPr>
        </p:nvSpPr>
        <p:spPr/>
        <p:txBody>
          <a:bodyPr>
            <a:normAutofit lnSpcReduction="10000"/>
          </a:bodyPr>
          <a:lstStyle/>
          <a:p>
            <a:pPr marL="0" indent="0">
              <a:buNone/>
            </a:pPr>
            <a:endParaRPr lang="en-US" dirty="0"/>
          </a:p>
          <a:p>
            <a:pPr marL="800100" lvl="2" indent="0">
              <a:buNone/>
            </a:pPr>
            <a:r>
              <a:rPr lang="en-US" sz="1400" dirty="0">
                <a:latin typeface="Consolas" panose="020B0609020204030204" pitchFamily="49" charset="0"/>
              </a:rPr>
              <a:t>        if ( (correctness == 'c') || (correctness == 'C') ) {</a:t>
            </a:r>
          </a:p>
          <a:p>
            <a:pPr marL="800100" lvl="2" indent="0">
              <a:buNone/>
            </a:pPr>
            <a:r>
              <a:rPr lang="en-US" sz="1400" dirty="0">
                <a:latin typeface="Consolas" panose="020B0609020204030204" pitchFamily="49" charset="0"/>
              </a:rPr>
              <a:t>            return;</a:t>
            </a:r>
          </a:p>
          <a:p>
            <a:pPr marL="800100" lvl="2" indent="0">
              <a:buNone/>
            </a:pPr>
            <a:r>
              <a:rPr lang="en-US" sz="1400" dirty="0">
                <a:latin typeface="Consolas" panose="020B0609020204030204" pitchFamily="49" charset="0"/>
              </a:rPr>
              <a:t>        } else if ( (correctness == 'l') || (correctness == 'L') ) {</a:t>
            </a:r>
          </a:p>
          <a:p>
            <a:pPr marL="800100" lvl="2" indent="0">
              <a:buNone/>
            </a:pPr>
            <a:r>
              <a:rPr lang="en-US" sz="1400" dirty="0">
                <a:latin typeface="Consolas" panose="020B0609020204030204" pitchFamily="49" charset="0"/>
              </a:rPr>
              <a:t>            lo = guess + 1;</a:t>
            </a:r>
          </a:p>
          <a:p>
            <a:pPr marL="800100" lvl="2" indent="0">
              <a:buNone/>
            </a:pPr>
            <a:r>
              <a:rPr lang="en-US" sz="1400" dirty="0">
                <a:latin typeface="Consolas" panose="020B0609020204030204" pitchFamily="49" charset="0"/>
              </a:rPr>
              <a:t>        } else if ( (correctness == 'h') || (correctness == 'H') ) {</a:t>
            </a:r>
          </a:p>
          <a:p>
            <a:pPr marL="800100" lvl="2" indent="0">
              <a:buNone/>
            </a:pPr>
            <a:r>
              <a:rPr lang="en-US" sz="1400" dirty="0">
                <a:latin typeface="Consolas" panose="020B0609020204030204" pitchFamily="49" charset="0"/>
              </a:rPr>
              <a:t>            hi = guess - 1;</a:t>
            </a:r>
          </a:p>
          <a:p>
            <a:pPr marL="800100" lvl="2" indent="0">
              <a:buNone/>
            </a:pPr>
            <a:r>
              <a:rPr lang="en-US" sz="1400" dirty="0">
                <a:latin typeface="Consolas" panose="020B0609020204030204" pitchFamily="49" charset="0"/>
              </a:rPr>
              <a:t>        } else {</a:t>
            </a: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"You entered '" &lt;&lt; correctness &lt;&lt; "', "</a:t>
            </a:r>
          </a:p>
          <a:p>
            <a:pPr marL="800100" lvl="2" indent="0">
              <a:buNone/>
            </a:pPr>
            <a:r>
              <a:rPr lang="en-US" sz="1400" dirty="0">
                <a:latin typeface="Consolas" panose="020B0609020204030204" pitchFamily="49" charset="0"/>
              </a:rPr>
              <a:t>                      &lt;&lt; "please try again"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r>
              <a:rPr lang="en-US" sz="1400" dirty="0">
                <a:latin typeface="Consolas" panose="020B0609020204030204" pitchFamily="49" charset="0"/>
              </a:rPr>
              <a:t>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 We should not get here</a:t>
            </a:r>
          </a:p>
          <a:p>
            <a:pPr marL="800100" lvl="2" indent="0">
              <a:buNone/>
            </a:pPr>
            <a:r>
              <a:rPr lang="en-US" sz="1400" dirty="0">
                <a:latin typeface="Consolas" panose="020B0609020204030204" pitchFamily="49" charset="0"/>
              </a:rPr>
              <a:t>    assert( false );</a:t>
            </a:r>
          </a:p>
          <a:p>
            <a:pPr marL="800100" lvl="2" indent="0">
              <a:buNone/>
            </a:pPr>
            <a:r>
              <a:rPr lang="en-US" sz="1400" dirty="0">
                <a:latin typeface="Consolas" panose="020B0609020204030204" pitchFamily="49" charset="0"/>
              </a:rPr>
              <a:t>}</a:t>
            </a:r>
          </a:p>
          <a:p>
            <a:pPr marL="800100" lvl="2" indent="0">
              <a:buNone/>
            </a:pPr>
            <a:r>
              <a:rPr lang="en-US" sz="1400" dirty="0">
                <a:latin typeface="Consolas" panose="020B0609020204030204" pitchFamily="49" charset="0"/>
              </a:rPr>
              <a:t> </a:t>
            </a:r>
          </a:p>
          <a:p>
            <a:pPr marL="800100" lvl="2" indent="0">
              <a:buNone/>
            </a:pPr>
            <a:r>
              <a:rPr lang="en-US" sz="1400" dirty="0">
                <a:latin typeface="Consolas" panose="020B0609020204030204" pitchFamily="49" charset="0"/>
              </a:rPr>
              <a:t>            </a:t>
            </a:r>
          </a:p>
          <a:p>
            <a:pPr marL="800100" lvl="2" indent="0">
              <a:buNone/>
            </a:pPr>
            <a:r>
              <a:rPr lang="en-US" sz="1400" dirty="0">
                <a:latin typeface="Consolas" panose="020B0609020204030204" pitchFamily="49" charset="0"/>
              </a:rPr>
              <a:t>    </a:t>
            </a:r>
            <a:endParaRPr lang="en-CA" sz="14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51531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with high-low</a:t>
            </a:r>
            <a:endParaRPr lang="en-CA" dirty="0"/>
          </a:p>
        </p:txBody>
      </p:sp>
      <p:sp>
        <p:nvSpPr>
          <p:cNvPr id="3" name="Content Placeholder 2"/>
          <p:cNvSpPr>
            <a:spLocks noGrp="1"/>
          </p:cNvSpPr>
          <p:nvPr>
            <p:ph idx="1"/>
          </p:nvPr>
        </p:nvSpPr>
        <p:spPr/>
        <p:txBody>
          <a:bodyPr>
            <a:normAutofit fontScale="92500" lnSpcReduction="10000"/>
          </a:bodyPr>
          <a:lstStyle/>
          <a:p>
            <a:r>
              <a:rPr lang="en-US" dirty="0"/>
              <a:t>For example, suppose your number is 35</a:t>
            </a:r>
          </a:p>
          <a:p>
            <a:pPr marL="800100" lvl="2" indent="0">
              <a:buNone/>
            </a:pPr>
            <a:r>
              <a:rPr lang="en-CA" sz="1600" dirty="0">
                <a:latin typeface="Consolas" panose="020B0609020204030204" pitchFamily="49" charset="0"/>
              </a:rPr>
              <a:t>My guess is 50</a:t>
            </a:r>
          </a:p>
          <a:p>
            <a:pPr marL="800100" lvl="2" indent="0">
              <a:buNone/>
            </a:pPr>
            <a:r>
              <a:rPr lang="en-CA" sz="1600" dirty="0">
                <a:latin typeface="Consolas" panose="020B0609020204030204" pitchFamily="49" charset="0"/>
              </a:rPr>
              <a:t>Is my guess low (l), correct (c) or high (h)?</a:t>
            </a:r>
          </a:p>
          <a:p>
            <a:pPr marL="800100" lvl="2" indent="0">
              <a:buNone/>
            </a:pPr>
            <a:r>
              <a:rPr lang="en-CA" sz="1600" dirty="0">
                <a:latin typeface="Consolas" panose="020B0609020204030204" pitchFamily="49" charset="0"/>
              </a:rPr>
              <a:t>My guess is 24</a:t>
            </a:r>
          </a:p>
          <a:p>
            <a:pPr marL="800100" lvl="2" indent="0">
              <a:buNone/>
            </a:pPr>
            <a:r>
              <a:rPr lang="en-CA" sz="1600" dirty="0">
                <a:latin typeface="Consolas" panose="020B0609020204030204" pitchFamily="49" charset="0"/>
              </a:rPr>
              <a:t>Is my guess low (l), correct (c) or high (h)?</a:t>
            </a:r>
          </a:p>
          <a:p>
            <a:pPr marL="800100" lvl="2" indent="0">
              <a:buNone/>
            </a:pPr>
            <a:r>
              <a:rPr lang="en-CA" sz="1600" dirty="0">
                <a:latin typeface="Consolas" panose="020B0609020204030204" pitchFamily="49" charset="0"/>
              </a:rPr>
              <a:t>My guess is 36</a:t>
            </a:r>
          </a:p>
          <a:p>
            <a:pPr marL="800100" lvl="2" indent="0">
              <a:buNone/>
            </a:pPr>
            <a:r>
              <a:rPr lang="en-CA" sz="1600" dirty="0">
                <a:latin typeface="Consolas" panose="020B0609020204030204" pitchFamily="49" charset="0"/>
              </a:rPr>
              <a:t>Is my guess low (l), correct (c) or high (h)?</a:t>
            </a:r>
          </a:p>
          <a:p>
            <a:pPr marL="800100" lvl="2" indent="0">
              <a:buNone/>
            </a:pPr>
            <a:r>
              <a:rPr lang="en-CA" sz="1600" dirty="0">
                <a:latin typeface="Consolas" panose="020B0609020204030204" pitchFamily="49" charset="0"/>
              </a:rPr>
              <a:t>My guess is 29</a:t>
            </a:r>
          </a:p>
          <a:p>
            <a:pPr marL="800100" lvl="2" indent="0">
              <a:buNone/>
            </a:pPr>
            <a:r>
              <a:rPr lang="en-CA" sz="1600" dirty="0">
                <a:latin typeface="Consolas" panose="020B0609020204030204" pitchFamily="49" charset="0"/>
              </a:rPr>
              <a:t>Is my guess low (l), correct (c) or high (h)?</a:t>
            </a:r>
          </a:p>
          <a:p>
            <a:pPr marL="800100" lvl="2" indent="0">
              <a:buNone/>
            </a:pPr>
            <a:r>
              <a:rPr lang="en-CA" sz="1600" dirty="0">
                <a:latin typeface="Consolas" panose="020B0609020204030204" pitchFamily="49" charset="0"/>
              </a:rPr>
              <a:t>My guess is 32</a:t>
            </a:r>
          </a:p>
          <a:p>
            <a:pPr marL="800100" lvl="2" indent="0">
              <a:buNone/>
            </a:pPr>
            <a:r>
              <a:rPr lang="en-CA" sz="1600" dirty="0">
                <a:latin typeface="Consolas" panose="020B0609020204030204" pitchFamily="49" charset="0"/>
              </a:rPr>
              <a:t>Is my guess low (l), correct (c) or high (h)?</a:t>
            </a:r>
          </a:p>
          <a:p>
            <a:pPr marL="800100" lvl="2" indent="0">
              <a:buNone/>
            </a:pPr>
            <a:r>
              <a:rPr lang="en-CA" sz="1600" dirty="0">
                <a:latin typeface="Consolas" panose="020B0609020204030204" pitchFamily="49" charset="0"/>
              </a:rPr>
              <a:t>My guess is 33</a:t>
            </a:r>
          </a:p>
          <a:p>
            <a:pPr marL="800100" lvl="2" indent="0">
              <a:buNone/>
            </a:pPr>
            <a:r>
              <a:rPr lang="en-CA" sz="1600" dirty="0">
                <a:latin typeface="Consolas" panose="020B0609020204030204" pitchFamily="49" charset="0"/>
              </a:rPr>
              <a:t>Is my guess low (l), correct (c) or high (h)?</a:t>
            </a:r>
          </a:p>
          <a:p>
            <a:pPr marL="800100" lvl="2" indent="0">
              <a:buNone/>
            </a:pPr>
            <a:r>
              <a:rPr lang="en-CA" sz="1600" dirty="0">
                <a:latin typeface="Consolas" panose="020B0609020204030204" pitchFamily="49" charset="0"/>
              </a:rPr>
              <a:t>My guess is 34</a:t>
            </a:r>
          </a:p>
          <a:p>
            <a:pPr marL="800100" lvl="2" indent="0">
              <a:buNone/>
            </a:pPr>
            <a:r>
              <a:rPr lang="en-CA" sz="1600" dirty="0">
                <a:latin typeface="Consolas" panose="020B0609020204030204" pitchFamily="49" charset="0"/>
              </a:rPr>
              <a:t>Is my guess low (l), correct (c) or high (h)?</a:t>
            </a:r>
          </a:p>
          <a:p>
            <a:pPr marL="800100" lvl="2" indent="0">
              <a:buNone/>
            </a:pPr>
            <a:r>
              <a:rPr lang="en-CA" sz="1600" dirty="0">
                <a:latin typeface="Consolas" panose="020B0609020204030204" pitchFamily="49" charset="0"/>
              </a:rPr>
              <a:t>My guess is 34</a:t>
            </a:r>
          </a:p>
          <a:p>
            <a:pPr marL="800100" lvl="2" indent="0">
              <a:buNone/>
            </a:pPr>
            <a:r>
              <a:rPr lang="en-CA" sz="1600" dirty="0">
                <a:latin typeface="Consolas" panose="020B0609020204030204" pitchFamily="49" charset="0"/>
              </a:rPr>
              <a:t>Is my guess low (-1), correct (0) or high (1)?</a:t>
            </a:r>
          </a:p>
        </p:txBody>
      </p:sp>
      <p:sp>
        <p:nvSpPr>
          <p:cNvPr id="4" name="Rectangle 3"/>
          <p:cNvSpPr/>
          <p:nvPr/>
        </p:nvSpPr>
        <p:spPr>
          <a:xfrm>
            <a:off x="6361314" y="2226350"/>
            <a:ext cx="296876" cy="338554"/>
          </a:xfrm>
          <a:prstGeom prst="rect">
            <a:avLst/>
          </a:prstGeom>
        </p:spPr>
        <p:txBody>
          <a:bodyPr wrap="none">
            <a:spAutoFit/>
          </a:bodyPr>
          <a:lstStyle/>
          <a:p>
            <a:r>
              <a:rPr lang="en-CA" sz="1600" dirty="0">
                <a:latin typeface="Consolas" panose="020B0609020204030204" pitchFamily="49" charset="0"/>
              </a:rPr>
              <a:t>h</a:t>
            </a:r>
            <a:endParaRPr lang="en-CA" sz="1600" dirty="0"/>
          </a:p>
        </p:txBody>
      </p:sp>
      <p:sp>
        <p:nvSpPr>
          <p:cNvPr id="6" name="Rectangle 5"/>
          <p:cNvSpPr/>
          <p:nvPr/>
        </p:nvSpPr>
        <p:spPr>
          <a:xfrm>
            <a:off x="6361314" y="3389364"/>
            <a:ext cx="296876" cy="338554"/>
          </a:xfrm>
          <a:prstGeom prst="rect">
            <a:avLst/>
          </a:prstGeom>
        </p:spPr>
        <p:txBody>
          <a:bodyPr wrap="none">
            <a:spAutoFit/>
          </a:bodyPr>
          <a:lstStyle/>
          <a:p>
            <a:r>
              <a:rPr lang="en-CA" sz="1600" dirty="0">
                <a:latin typeface="Consolas" panose="020B0609020204030204" pitchFamily="49" charset="0"/>
              </a:rPr>
              <a:t>h</a:t>
            </a:r>
            <a:endParaRPr lang="en-CA" sz="1600" dirty="0"/>
          </a:p>
        </p:txBody>
      </p:sp>
      <p:sp>
        <p:nvSpPr>
          <p:cNvPr id="7" name="Rectangle 6"/>
          <p:cNvSpPr/>
          <p:nvPr/>
        </p:nvSpPr>
        <p:spPr>
          <a:xfrm>
            <a:off x="6361314" y="2831164"/>
            <a:ext cx="296876" cy="338554"/>
          </a:xfrm>
          <a:prstGeom prst="rect">
            <a:avLst/>
          </a:prstGeom>
        </p:spPr>
        <p:txBody>
          <a:bodyPr wrap="none">
            <a:spAutoFit/>
          </a:bodyPr>
          <a:lstStyle/>
          <a:p>
            <a:r>
              <a:rPr lang="en-CA" sz="1600" dirty="0">
                <a:latin typeface="Consolas" panose="020B0609020204030204" pitchFamily="49" charset="0"/>
              </a:rPr>
              <a:t>l</a:t>
            </a:r>
            <a:endParaRPr lang="en-CA" sz="1600" dirty="0"/>
          </a:p>
        </p:txBody>
      </p:sp>
      <p:sp>
        <p:nvSpPr>
          <p:cNvPr id="8" name="Rectangle 7"/>
          <p:cNvSpPr/>
          <p:nvPr/>
        </p:nvSpPr>
        <p:spPr>
          <a:xfrm>
            <a:off x="6361314" y="3994178"/>
            <a:ext cx="296876" cy="338554"/>
          </a:xfrm>
          <a:prstGeom prst="rect">
            <a:avLst/>
          </a:prstGeom>
        </p:spPr>
        <p:txBody>
          <a:bodyPr wrap="none">
            <a:spAutoFit/>
          </a:bodyPr>
          <a:lstStyle/>
          <a:p>
            <a:r>
              <a:rPr lang="en-CA" sz="1600" dirty="0">
                <a:latin typeface="Consolas" panose="020B0609020204030204" pitchFamily="49" charset="0"/>
              </a:rPr>
              <a:t>l</a:t>
            </a:r>
            <a:endParaRPr lang="en-CA" sz="1600" dirty="0"/>
          </a:p>
        </p:txBody>
      </p:sp>
      <p:sp>
        <p:nvSpPr>
          <p:cNvPr id="9" name="Rectangle 8"/>
          <p:cNvSpPr/>
          <p:nvPr/>
        </p:nvSpPr>
        <p:spPr>
          <a:xfrm>
            <a:off x="6361314" y="5168078"/>
            <a:ext cx="296876" cy="338554"/>
          </a:xfrm>
          <a:prstGeom prst="rect">
            <a:avLst/>
          </a:prstGeom>
        </p:spPr>
        <p:txBody>
          <a:bodyPr wrap="none">
            <a:spAutoFit/>
          </a:bodyPr>
          <a:lstStyle/>
          <a:p>
            <a:r>
              <a:rPr lang="en-CA" sz="1600" dirty="0">
                <a:latin typeface="Consolas" panose="020B0609020204030204" pitchFamily="49" charset="0"/>
              </a:rPr>
              <a:t>l</a:t>
            </a:r>
            <a:endParaRPr lang="en-CA" sz="1600" dirty="0"/>
          </a:p>
        </p:txBody>
      </p:sp>
      <p:sp>
        <p:nvSpPr>
          <p:cNvPr id="10" name="Rectangle 9"/>
          <p:cNvSpPr/>
          <p:nvPr/>
        </p:nvSpPr>
        <p:spPr>
          <a:xfrm>
            <a:off x="6361314" y="5755028"/>
            <a:ext cx="296876" cy="338554"/>
          </a:xfrm>
          <a:prstGeom prst="rect">
            <a:avLst/>
          </a:prstGeom>
        </p:spPr>
        <p:txBody>
          <a:bodyPr wrap="none">
            <a:spAutoFit/>
          </a:bodyPr>
          <a:lstStyle/>
          <a:p>
            <a:r>
              <a:rPr lang="en-CA" sz="1600" dirty="0">
                <a:latin typeface="Consolas" panose="020B0609020204030204" pitchFamily="49" charset="0"/>
              </a:rPr>
              <a:t>l</a:t>
            </a:r>
            <a:endParaRPr lang="en-CA" sz="1600" dirty="0"/>
          </a:p>
        </p:txBody>
      </p:sp>
      <p:sp>
        <p:nvSpPr>
          <p:cNvPr id="12" name="Rectangle 11"/>
          <p:cNvSpPr/>
          <p:nvPr/>
        </p:nvSpPr>
        <p:spPr>
          <a:xfrm>
            <a:off x="6361314" y="4581128"/>
            <a:ext cx="296876" cy="338554"/>
          </a:xfrm>
          <a:prstGeom prst="rect">
            <a:avLst/>
          </a:prstGeom>
        </p:spPr>
        <p:txBody>
          <a:bodyPr wrap="none">
            <a:spAutoFit/>
          </a:bodyPr>
          <a:lstStyle/>
          <a:p>
            <a:r>
              <a:rPr lang="en-CA" sz="1600" dirty="0">
                <a:latin typeface="Consolas" panose="020B0609020204030204" pitchFamily="49" charset="0"/>
              </a:rPr>
              <a:t>l</a:t>
            </a:r>
            <a:endParaRPr lang="en-CA" sz="1600" dirty="0"/>
          </a:p>
        </p:txBody>
      </p:sp>
    </p:spTree>
    <p:custDataLst>
      <p:tags r:id="rId1"/>
    </p:custDataLst>
    <p:extLst>
      <p:ext uri="{BB962C8B-B14F-4D97-AF65-F5344CB8AC3E}">
        <p14:creationId xmlns:p14="http://schemas.microsoft.com/office/powerpoint/2010/main" val="233110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with high-low</a:t>
            </a:r>
            <a:endParaRPr lang="en-CA" dirty="0"/>
          </a:p>
        </p:txBody>
      </p:sp>
      <p:sp>
        <p:nvSpPr>
          <p:cNvPr id="3" name="Content Placeholder 2"/>
          <p:cNvSpPr>
            <a:spLocks noGrp="1"/>
          </p:cNvSpPr>
          <p:nvPr>
            <p:ph idx="1"/>
          </p:nvPr>
        </p:nvSpPr>
        <p:spPr>
          <a:xfrm>
            <a:off x="457200" y="1600200"/>
            <a:ext cx="8470900" cy="4525963"/>
          </a:xfrm>
        </p:spPr>
        <p:txBody>
          <a:bodyPr/>
          <a:lstStyle/>
          <a:p>
            <a:r>
              <a:rPr lang="en-US" dirty="0"/>
              <a:t>A single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a:t>
            </a:r>
            <a:r>
              <a:rPr lang="en-US" dirty="0"/>
              <a:t>statement can help you see what is happening:</a:t>
            </a:r>
          </a:p>
          <a:p>
            <a:pPr marL="800100" lvl="2" indent="0">
              <a:buNone/>
            </a:pPr>
            <a:r>
              <a:rPr lang="en-US" sz="1600" dirty="0">
                <a:latin typeface="Consolas" panose="020B0609020204030204" pitchFamily="49" charset="0"/>
              </a:rPr>
              <a:t>while ( true ) {</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int</a:t>
            </a:r>
            <a:r>
              <a:rPr lang="en-US" sz="1600" dirty="0">
                <a:latin typeface="Consolas" panose="020B0609020204030204" pitchFamily="49" charset="0"/>
              </a:rPr>
              <a:t> guess{ lo/2 + hi/2 };</a:t>
            </a:r>
          </a:p>
          <a:p>
            <a:pPr marL="800100" lvl="2" indent="0">
              <a:buNone/>
            </a:pPr>
            <a:endParaRPr lang="en-US" sz="1600" dirty="0">
              <a:latin typeface="Consolas" panose="020B0609020204030204" pitchFamily="49" charset="0"/>
            </a:endParaRPr>
          </a:p>
          <a:p>
            <a:pPr marL="800100" lvl="2" indent="0">
              <a:buNone/>
            </a:pPr>
            <a:r>
              <a:rPr lang="en-US" sz="1600" b="1" dirty="0">
                <a:solidFill>
                  <a:srgbClr val="FF0000"/>
                </a:solidFill>
                <a:latin typeface="Consolas" panose="020B0609020204030204" pitchFamily="49" charset="0"/>
              </a:rPr>
              <a:t>    </a:t>
            </a:r>
            <a:r>
              <a:rPr lang="en-US" sz="1600" b="1" dirty="0" err="1">
                <a:solidFill>
                  <a:srgbClr val="FF0000"/>
                </a:solidFill>
                <a:latin typeface="Consolas" panose="020B0609020204030204" pitchFamily="49" charset="0"/>
              </a:rPr>
              <a:t>std</a:t>
            </a:r>
            <a:r>
              <a:rPr lang="en-US" sz="1600" b="1" dirty="0">
                <a:solidFill>
                  <a:srgbClr val="FF0000"/>
                </a:solidFill>
                <a:latin typeface="Consolas" panose="020B0609020204030204" pitchFamily="49" charset="0"/>
              </a:rPr>
              <a:t>::</a:t>
            </a:r>
            <a:r>
              <a:rPr lang="en-US" sz="1600" b="1" dirty="0" err="1">
                <a:solidFill>
                  <a:srgbClr val="FF0000"/>
                </a:solidFill>
                <a:latin typeface="Consolas" panose="020B0609020204030204" pitchFamily="49" charset="0"/>
              </a:rPr>
              <a:t>cout</a:t>
            </a:r>
            <a:r>
              <a:rPr lang="en-US" sz="1600" b="1" dirty="0">
                <a:solidFill>
                  <a:srgbClr val="FF0000"/>
                </a:solidFill>
                <a:latin typeface="Consolas" panose="020B0609020204030204" pitchFamily="49" charset="0"/>
              </a:rPr>
              <a:t> &lt;&lt; " &gt;&gt;&gt; " &lt;&lt; lo &lt;&lt; ", " &lt;&lt; hi &lt;&lt; ", " </a:t>
            </a:r>
          </a:p>
          <a:p>
            <a:pPr marL="800100" lvl="2" indent="0">
              <a:buNone/>
            </a:pPr>
            <a:r>
              <a:rPr lang="en-US" sz="1600" b="1" dirty="0">
                <a:solidFill>
                  <a:srgbClr val="FF0000"/>
                </a:solidFill>
                <a:latin typeface="Consolas" panose="020B0609020204030204" pitchFamily="49" charset="0"/>
              </a:rPr>
              <a:t>                         &lt;&lt; guess &lt;&lt; </a:t>
            </a:r>
            <a:r>
              <a:rPr lang="en-US" sz="1600" b="1" dirty="0" err="1">
                <a:solidFill>
                  <a:srgbClr val="FF0000"/>
                </a:solidFill>
                <a:latin typeface="Consolas" panose="020B0609020204030204" pitchFamily="49" charset="0"/>
              </a:rPr>
              <a:t>std</a:t>
            </a:r>
            <a:r>
              <a:rPr lang="en-US" sz="1600" b="1" dirty="0">
                <a:solidFill>
                  <a:srgbClr val="FF0000"/>
                </a:solidFill>
                <a:latin typeface="Consolas" panose="020B0609020204030204" pitchFamily="49" charset="0"/>
              </a:rPr>
              <a:t>::</a:t>
            </a:r>
            <a:r>
              <a:rPr lang="en-US" sz="1600" b="1" dirty="0" err="1">
                <a:solidFill>
                  <a:srgbClr val="FF0000"/>
                </a:solidFill>
                <a:latin typeface="Consolas" panose="020B0609020204030204" pitchFamily="49" charset="0"/>
              </a:rPr>
              <a:t>endl</a:t>
            </a:r>
            <a:r>
              <a:rPr lang="en-US" sz="1600" b="1" dirty="0">
                <a:solidFill>
                  <a:srgbClr val="FF0000"/>
                </a:solidFill>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"My guess is " &lt;&lt; guess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00100" lvl="2" indent="0">
              <a:buNone/>
            </a:pPr>
            <a:r>
              <a:rPr lang="en-US" sz="1600" dirty="0">
                <a:latin typeface="Consolas" panose="020B0609020204030204" pitchFamily="49" charset="0"/>
              </a:rPr>
              <a:t>    // Other code from the while loop body...</a:t>
            </a:r>
          </a:p>
          <a:p>
            <a:pPr marL="800100" lvl="2" indent="0">
              <a:buNone/>
            </a:pPr>
            <a:r>
              <a:rPr lang="en-US" sz="1600" dirty="0">
                <a:latin typeface="Consolas" panose="020B0609020204030204" pitchFamily="49" charset="0"/>
              </a:rPr>
              <a:t>}</a:t>
            </a:r>
          </a:p>
          <a:p>
            <a:pPr marL="800100" lvl="2" indent="0">
              <a:buNone/>
            </a:pPr>
            <a:r>
              <a:rPr lang="en-US" sz="1400" dirty="0">
                <a:latin typeface="Consolas" panose="020B0609020204030204" pitchFamily="49" charset="0"/>
              </a:rPr>
              <a:t> </a:t>
            </a:r>
          </a:p>
          <a:p>
            <a:pPr marL="800100" lvl="2" indent="0">
              <a:buNone/>
            </a:pPr>
            <a:r>
              <a:rPr lang="en-US" sz="1400" dirty="0">
                <a:latin typeface="Consolas" panose="020B0609020204030204" pitchFamily="49" charset="0"/>
              </a:rPr>
              <a:t>            </a:t>
            </a:r>
          </a:p>
          <a:p>
            <a:pPr marL="800100" lvl="2" indent="0">
              <a:buNone/>
            </a:pPr>
            <a:r>
              <a:rPr lang="en-US" sz="1400" dirty="0">
                <a:latin typeface="Consolas" panose="020B0609020204030204" pitchFamily="49" charset="0"/>
              </a:rPr>
              <a:t>    </a:t>
            </a:r>
            <a:endParaRPr lang="en-CA" sz="14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38577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with high-low</a:t>
            </a:r>
            <a:endParaRPr lang="en-CA" dirty="0"/>
          </a:p>
        </p:txBody>
      </p:sp>
      <p:sp>
        <p:nvSpPr>
          <p:cNvPr id="3" name="Content Placeholder 2"/>
          <p:cNvSpPr>
            <a:spLocks noGrp="1"/>
          </p:cNvSpPr>
          <p:nvPr>
            <p:ph idx="1"/>
          </p:nvPr>
        </p:nvSpPr>
        <p:spPr/>
        <p:txBody>
          <a:bodyPr/>
          <a:lstStyle/>
          <a:p>
            <a:r>
              <a:rPr lang="en-US" dirty="0"/>
              <a:t>With this logging statement, we see what is happening:</a:t>
            </a:r>
          </a:p>
          <a:p>
            <a:pPr marL="800100" lvl="2" indent="0">
              <a:buNone/>
            </a:pPr>
            <a:r>
              <a:rPr lang="en-US" sz="1600" dirty="0">
                <a:latin typeface="Consolas" panose="020B0609020204030204" pitchFamily="49" charset="0"/>
              </a:rPr>
              <a:t> &gt;&gt;&gt; 1, 100, 50</a:t>
            </a:r>
            <a:endParaRPr lang="en-CA" sz="1600" dirty="0">
              <a:latin typeface="Consolas" panose="020B0609020204030204" pitchFamily="49" charset="0"/>
            </a:endParaRPr>
          </a:p>
          <a:p>
            <a:pPr marL="800100" lvl="2" indent="0">
              <a:buNone/>
            </a:pPr>
            <a:r>
              <a:rPr lang="en-CA" sz="1600" dirty="0">
                <a:latin typeface="Consolas" panose="020B0609020204030204" pitchFamily="49" charset="0"/>
              </a:rPr>
              <a:t>My guess is 50</a:t>
            </a:r>
          </a:p>
          <a:p>
            <a:pPr marL="800100" lvl="2" indent="0">
              <a:buNone/>
            </a:pPr>
            <a:r>
              <a:rPr lang="en-CA" sz="1600" dirty="0">
                <a:latin typeface="Consolas" panose="020B0609020204030204" pitchFamily="49" charset="0"/>
              </a:rPr>
              <a:t>Is my guess low (l), correct (c) or high (h)?</a:t>
            </a:r>
          </a:p>
          <a:p>
            <a:pPr marL="800100" lvl="2" indent="0">
              <a:buNone/>
            </a:pPr>
            <a:r>
              <a:rPr lang="en-CA" sz="1600" dirty="0">
                <a:latin typeface="Consolas" panose="020B0609020204030204" pitchFamily="49" charset="0"/>
              </a:rPr>
              <a:t> &gt;&gt;&gt; 1, 49, 24</a:t>
            </a:r>
          </a:p>
          <a:p>
            <a:pPr marL="800100" lvl="2" indent="0">
              <a:buNone/>
            </a:pPr>
            <a:r>
              <a:rPr lang="en-CA" sz="1600" dirty="0">
                <a:latin typeface="Consolas" panose="020B0609020204030204" pitchFamily="49" charset="0"/>
              </a:rPr>
              <a:t>My guess is 24</a:t>
            </a:r>
          </a:p>
          <a:p>
            <a:pPr marL="800100" lvl="2" indent="0">
              <a:buNone/>
            </a:pPr>
            <a:r>
              <a:rPr lang="en-CA" sz="1600" dirty="0">
                <a:latin typeface="Consolas" panose="020B0609020204030204" pitchFamily="49" charset="0"/>
              </a:rPr>
              <a:t>Is my guess low (l), correct (c) or high (h)?</a:t>
            </a:r>
          </a:p>
          <a:p>
            <a:pPr marL="800100" lvl="2" indent="0">
              <a:buNone/>
            </a:pPr>
            <a:r>
              <a:rPr lang="en-CA" sz="1600" dirty="0">
                <a:latin typeface="Consolas" panose="020B0609020204030204" pitchFamily="49" charset="0"/>
              </a:rPr>
              <a:t> &gt;&gt;&gt; 25, 49, 36</a:t>
            </a:r>
          </a:p>
          <a:p>
            <a:pPr marL="800100" lvl="2" indent="0">
              <a:buNone/>
            </a:pPr>
            <a:r>
              <a:rPr lang="en-CA" sz="1600" dirty="0">
                <a:latin typeface="Consolas" panose="020B0609020204030204" pitchFamily="49" charset="0"/>
              </a:rPr>
              <a:t>My guess is 36</a:t>
            </a:r>
          </a:p>
          <a:p>
            <a:pPr marL="800100" lvl="2" indent="0">
              <a:buNone/>
            </a:pPr>
            <a:r>
              <a:rPr lang="en-CA" sz="1600" dirty="0">
                <a:latin typeface="Consolas" panose="020B0609020204030204" pitchFamily="49" charset="0"/>
              </a:rPr>
              <a:t>Is my guess low (l), correct (c) or high (h)?</a:t>
            </a:r>
          </a:p>
          <a:p>
            <a:pPr marL="800100" lvl="2" indent="0">
              <a:buNone/>
            </a:pPr>
            <a:r>
              <a:rPr lang="en-CA" sz="1600" dirty="0">
                <a:latin typeface="Consolas" panose="020B0609020204030204" pitchFamily="49" charset="0"/>
              </a:rPr>
              <a:t> &gt;&gt;&gt; 25, 35, 29</a:t>
            </a:r>
          </a:p>
          <a:p>
            <a:pPr marL="800100" lvl="2" indent="0">
              <a:buNone/>
            </a:pPr>
            <a:r>
              <a:rPr lang="en-CA" sz="1600" dirty="0">
                <a:latin typeface="Consolas" panose="020B0609020204030204" pitchFamily="49" charset="0"/>
              </a:rPr>
              <a:t>My guess is 29</a:t>
            </a:r>
          </a:p>
          <a:p>
            <a:pPr marL="800100" lvl="2" indent="0">
              <a:buNone/>
            </a:pPr>
            <a:r>
              <a:rPr lang="en-CA" sz="1600" dirty="0">
                <a:latin typeface="Consolas" panose="020B0609020204030204" pitchFamily="49" charset="0"/>
              </a:rPr>
              <a:t>Is my guess low (l), correct (c) or high (h)?</a:t>
            </a:r>
          </a:p>
          <a:p>
            <a:pPr marL="800100" lvl="2" indent="0">
              <a:buNone/>
            </a:pPr>
            <a:r>
              <a:rPr lang="en-CA" sz="1600" dirty="0">
                <a:latin typeface="Consolas" panose="020B0609020204030204" pitchFamily="49" charset="0"/>
              </a:rPr>
              <a:t> &gt;&gt;&gt; 30, 35, 32</a:t>
            </a:r>
          </a:p>
          <a:p>
            <a:pPr marL="800100" lvl="2" indent="0">
              <a:buNone/>
            </a:pPr>
            <a:r>
              <a:rPr lang="en-CA" sz="1600" dirty="0">
                <a:latin typeface="Consolas" panose="020B0609020204030204" pitchFamily="49" charset="0"/>
              </a:rPr>
              <a:t>My guess is 32</a:t>
            </a:r>
          </a:p>
        </p:txBody>
      </p:sp>
      <p:sp>
        <p:nvSpPr>
          <p:cNvPr id="4" name="Rectangle 3"/>
          <p:cNvSpPr/>
          <p:nvPr/>
        </p:nvSpPr>
        <p:spPr>
          <a:xfrm>
            <a:off x="6361314" y="2546754"/>
            <a:ext cx="296876" cy="338554"/>
          </a:xfrm>
          <a:prstGeom prst="rect">
            <a:avLst/>
          </a:prstGeom>
        </p:spPr>
        <p:txBody>
          <a:bodyPr wrap="none">
            <a:spAutoFit/>
          </a:bodyPr>
          <a:lstStyle/>
          <a:p>
            <a:r>
              <a:rPr lang="en-CA" sz="1600" dirty="0">
                <a:latin typeface="Consolas" panose="020B0609020204030204" pitchFamily="49" charset="0"/>
              </a:rPr>
              <a:t>h</a:t>
            </a:r>
            <a:endParaRPr lang="en-CA" sz="1600" dirty="0"/>
          </a:p>
        </p:txBody>
      </p:sp>
      <p:sp>
        <p:nvSpPr>
          <p:cNvPr id="6" name="Rectangle 5"/>
          <p:cNvSpPr/>
          <p:nvPr/>
        </p:nvSpPr>
        <p:spPr>
          <a:xfrm>
            <a:off x="6361314" y="4285832"/>
            <a:ext cx="296876" cy="338554"/>
          </a:xfrm>
          <a:prstGeom prst="rect">
            <a:avLst/>
          </a:prstGeom>
        </p:spPr>
        <p:txBody>
          <a:bodyPr wrap="none">
            <a:spAutoFit/>
          </a:bodyPr>
          <a:lstStyle/>
          <a:p>
            <a:r>
              <a:rPr lang="en-CA" sz="1600" dirty="0">
                <a:latin typeface="Consolas" panose="020B0609020204030204" pitchFamily="49" charset="0"/>
              </a:rPr>
              <a:t>h</a:t>
            </a:r>
            <a:endParaRPr lang="en-CA" sz="1600" dirty="0"/>
          </a:p>
        </p:txBody>
      </p:sp>
      <p:sp>
        <p:nvSpPr>
          <p:cNvPr id="7" name="Rectangle 6"/>
          <p:cNvSpPr/>
          <p:nvPr/>
        </p:nvSpPr>
        <p:spPr>
          <a:xfrm>
            <a:off x="6361314" y="3450486"/>
            <a:ext cx="296876" cy="338554"/>
          </a:xfrm>
          <a:prstGeom prst="rect">
            <a:avLst/>
          </a:prstGeom>
        </p:spPr>
        <p:txBody>
          <a:bodyPr wrap="none">
            <a:spAutoFit/>
          </a:bodyPr>
          <a:lstStyle/>
          <a:p>
            <a:r>
              <a:rPr lang="en-CA" sz="1600" dirty="0">
                <a:latin typeface="Consolas" panose="020B0609020204030204" pitchFamily="49" charset="0"/>
              </a:rPr>
              <a:t>l</a:t>
            </a:r>
            <a:endParaRPr lang="en-CA" sz="1600" dirty="0"/>
          </a:p>
        </p:txBody>
      </p:sp>
      <p:sp>
        <p:nvSpPr>
          <p:cNvPr id="8" name="Rectangle 7"/>
          <p:cNvSpPr/>
          <p:nvPr/>
        </p:nvSpPr>
        <p:spPr>
          <a:xfrm>
            <a:off x="6361314" y="5178678"/>
            <a:ext cx="296876" cy="338554"/>
          </a:xfrm>
          <a:prstGeom prst="rect">
            <a:avLst/>
          </a:prstGeom>
        </p:spPr>
        <p:txBody>
          <a:bodyPr wrap="none">
            <a:spAutoFit/>
          </a:bodyPr>
          <a:lstStyle/>
          <a:p>
            <a:r>
              <a:rPr lang="en-CA" sz="1600" dirty="0">
                <a:latin typeface="Consolas" panose="020B0609020204030204" pitchFamily="49" charset="0"/>
              </a:rPr>
              <a:t>l</a:t>
            </a:r>
            <a:endParaRPr lang="en-CA" sz="1600" dirty="0"/>
          </a:p>
        </p:txBody>
      </p:sp>
    </p:spTree>
    <p:custDataLst>
      <p:tags r:id="rId1"/>
    </p:custDataLst>
    <p:extLst>
      <p:ext uri="{BB962C8B-B14F-4D97-AF65-F5344CB8AC3E}">
        <p14:creationId xmlns:p14="http://schemas.microsoft.com/office/powerpoint/2010/main" val="30421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4|6.1|5.3"/>
</p:tagLst>
</file>

<file path=ppt/tags/tag10.xml><?xml version="1.0" encoding="utf-8"?>
<p:tagLst xmlns:a="http://schemas.openxmlformats.org/drawingml/2006/main" xmlns:r="http://schemas.openxmlformats.org/officeDocument/2006/relationships" xmlns:p="http://schemas.openxmlformats.org/presentationml/2006/main">
  <p:tag name="TIMING" val="|5.3|5.3|16.7|17.5|8.3"/>
</p:tagLst>
</file>

<file path=ppt/tags/tag2.xml><?xml version="1.0" encoding="utf-8"?>
<p:tagLst xmlns:a="http://schemas.openxmlformats.org/drawingml/2006/main" xmlns:r="http://schemas.openxmlformats.org/officeDocument/2006/relationships" xmlns:p="http://schemas.openxmlformats.org/presentationml/2006/main">
  <p:tag name="TIMING" val="|13.7|7.8|20.1"/>
</p:tagLst>
</file>

<file path=ppt/tags/tag3.xml><?xml version="1.0" encoding="utf-8"?>
<p:tagLst xmlns:a="http://schemas.openxmlformats.org/drawingml/2006/main" xmlns:r="http://schemas.openxmlformats.org/officeDocument/2006/relationships" xmlns:p="http://schemas.openxmlformats.org/presentationml/2006/main">
  <p:tag name="TIMING" val="|13.7|7.8|20.1"/>
</p:tagLst>
</file>

<file path=ppt/tags/tag4.xml><?xml version="1.0" encoding="utf-8"?>
<p:tagLst xmlns:a="http://schemas.openxmlformats.org/drawingml/2006/main" xmlns:r="http://schemas.openxmlformats.org/officeDocument/2006/relationships" xmlns:p="http://schemas.openxmlformats.org/presentationml/2006/main">
  <p:tag name="TIMING" val="|7.1|6.3|2.6|3.6|0.8|3.7|1.4|2.4|1.4|2|1|1.6|0.5|2.4|0.7"/>
</p:tagLst>
</file>

<file path=ppt/tags/tag5.xml><?xml version="1.0" encoding="utf-8"?>
<p:tagLst xmlns:a="http://schemas.openxmlformats.org/drawingml/2006/main" xmlns:r="http://schemas.openxmlformats.org/officeDocument/2006/relationships" xmlns:p="http://schemas.openxmlformats.org/presentationml/2006/main">
  <p:tag name="TIMING" val="|13.7|7.8|20.1"/>
</p:tagLst>
</file>

<file path=ppt/tags/tag6.xml><?xml version="1.0" encoding="utf-8"?>
<p:tagLst xmlns:a="http://schemas.openxmlformats.org/drawingml/2006/main" xmlns:r="http://schemas.openxmlformats.org/officeDocument/2006/relationships" xmlns:p="http://schemas.openxmlformats.org/presentationml/2006/main">
  <p:tag name="TIMING" val="|11|9.5|0.9|2.5|0.9|4.7|0.4|31.8|2.7"/>
</p:tagLst>
</file>

<file path=ppt/tags/tag7.xml><?xml version="1.0" encoding="utf-8"?>
<p:tagLst xmlns:a="http://schemas.openxmlformats.org/drawingml/2006/main" xmlns:r="http://schemas.openxmlformats.org/officeDocument/2006/relationships" xmlns:p="http://schemas.openxmlformats.org/presentationml/2006/main">
  <p:tag name="TIMING" val="|6.5|1.2|13.3|0.6|8.7|1"/>
</p:tagLst>
</file>

<file path=ppt/tags/tag8.xml><?xml version="1.0" encoding="utf-8"?>
<p:tagLst xmlns:a="http://schemas.openxmlformats.org/drawingml/2006/main" xmlns:r="http://schemas.openxmlformats.org/officeDocument/2006/relationships" xmlns:p="http://schemas.openxmlformats.org/presentationml/2006/main">
  <p:tag name="TIMING" val="|12.6|37.6"/>
</p:tagLst>
</file>

<file path=ppt/tags/tag9.xml><?xml version="1.0" encoding="utf-8"?>
<p:tagLst xmlns:a="http://schemas.openxmlformats.org/drawingml/2006/main" xmlns:r="http://schemas.openxmlformats.org/officeDocument/2006/relationships" xmlns:p="http://schemas.openxmlformats.org/presentationml/2006/main">
  <p:tag name="TIMING" val="|8.1|6.7|10.1|9.4|10.6"/>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98621</TotalTime>
  <Words>1314</Words>
  <Application>Microsoft Office PowerPoint</Application>
  <PresentationFormat>On-screen Show (4:3)</PresentationFormat>
  <Paragraphs>173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Consolas</vt:lpstr>
      <vt:lpstr>Constantia</vt:lpstr>
      <vt:lpstr>Georgia</vt:lpstr>
      <vt:lpstr>Times New Roman</vt:lpstr>
      <vt:lpstr>Custom Design</vt:lpstr>
      <vt:lpstr>Logging execution</vt:lpstr>
      <vt:lpstr>Outline</vt:lpstr>
      <vt:lpstr>Outline</vt:lpstr>
      <vt:lpstr>Purpose of logging</vt:lpstr>
      <vt:lpstr>Logging with high-low</vt:lpstr>
      <vt:lpstr>Logging with high-low</vt:lpstr>
      <vt:lpstr>Logging with high-low</vt:lpstr>
      <vt:lpstr>Logging with high-low</vt:lpstr>
      <vt:lpstr>Logging with high-low</vt:lpstr>
      <vt:lpstr>Logging with high-low</vt:lpstr>
      <vt:lpstr>Logging with high-low</vt:lpstr>
      <vt:lpstr>Purpose of logging</vt:lpstr>
      <vt:lpstr>Purpose of logging</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1675</cp:revision>
  <dcterms:created xsi:type="dcterms:W3CDTF">2009-09-11T23:00:44Z</dcterms:created>
  <dcterms:modified xsi:type="dcterms:W3CDTF">2024-09-24T18:16:00Z</dcterms:modified>
</cp:coreProperties>
</file>